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Oswald Medium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3KFeGvJMTAgH5MOj/3by7v0rm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OswaldMedium-bold.fntdata"/><Relationship Id="rId23" Type="http://schemas.openxmlformats.org/officeDocument/2006/relationships/font" Target="fonts/Oswald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5" name="Google Shape;8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4" name="Google Shape;8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96e93e2bba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g296e93e2bb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9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9"/>
          <p:cNvSpPr txBox="1"/>
          <p:nvPr>
            <p:ph type="ctrTitle"/>
          </p:nvPr>
        </p:nvSpPr>
        <p:spPr>
          <a:xfrm>
            <a:off x="1569124" y="1483275"/>
            <a:ext cx="6005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2279225" y="3378325"/>
            <a:ext cx="45855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" name="Google Shape;12;p19"/>
          <p:cNvGrpSpPr/>
          <p:nvPr/>
        </p:nvGrpSpPr>
        <p:grpSpPr>
          <a:xfrm flipH="1" rot="7304502">
            <a:off x="1077319" y="-772035"/>
            <a:ext cx="943465" cy="1935062"/>
            <a:chOff x="2392800" y="238125"/>
            <a:chExt cx="2677175" cy="5084850"/>
          </a:xfrm>
        </p:grpSpPr>
        <p:sp>
          <p:nvSpPr>
            <p:cNvPr id="13" name="Google Shape;13;p19"/>
            <p:cNvSpPr/>
            <p:nvPr/>
          </p:nvSpPr>
          <p:spPr>
            <a:xfrm>
              <a:off x="2526350" y="690275"/>
              <a:ext cx="1198100" cy="4632700"/>
            </a:xfrm>
            <a:custGeom>
              <a:rect b="b" l="l" r="r" t="t"/>
              <a:pathLst>
                <a:path extrusionOk="0" h="185308" w="47924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9"/>
            <p:cNvSpPr/>
            <p:nvPr/>
          </p:nvSpPr>
          <p:spPr>
            <a:xfrm>
              <a:off x="3430500" y="641425"/>
              <a:ext cx="899675" cy="1623425"/>
            </a:xfrm>
            <a:custGeom>
              <a:rect b="b" l="l" r="r" t="t"/>
              <a:pathLst>
                <a:path extrusionOk="0" h="64937" w="35987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2800700" y="860025"/>
              <a:ext cx="748350" cy="784950"/>
            </a:xfrm>
            <a:custGeom>
              <a:rect b="b" l="l" r="r" t="t"/>
              <a:pathLst>
                <a:path extrusionOk="0" h="31398" w="29934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2693325" y="2072800"/>
              <a:ext cx="794550" cy="973850"/>
            </a:xfrm>
            <a:custGeom>
              <a:rect b="b" l="l" r="r" t="t"/>
              <a:pathLst>
                <a:path extrusionOk="0" h="38954" w="31782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9"/>
            <p:cNvSpPr/>
            <p:nvPr/>
          </p:nvSpPr>
          <p:spPr>
            <a:xfrm>
              <a:off x="3312950" y="2922525"/>
              <a:ext cx="678175" cy="501525"/>
            </a:xfrm>
            <a:custGeom>
              <a:rect b="b" l="l" r="r" t="t"/>
              <a:pathLst>
                <a:path extrusionOk="0" h="20061" w="27127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9"/>
            <p:cNvSpPr/>
            <p:nvPr/>
          </p:nvSpPr>
          <p:spPr>
            <a:xfrm>
              <a:off x="3873475" y="1658950"/>
              <a:ext cx="932725" cy="289200"/>
            </a:xfrm>
            <a:custGeom>
              <a:rect b="b" l="l" r="r" t="t"/>
              <a:pathLst>
                <a:path extrusionOk="0" h="11568" w="37309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2392800" y="358325"/>
              <a:ext cx="647350" cy="651975"/>
            </a:xfrm>
            <a:custGeom>
              <a:rect b="b" l="l" r="r" t="t"/>
              <a:pathLst>
                <a:path extrusionOk="0" h="26079" w="25894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3826150" y="238125"/>
              <a:ext cx="688975" cy="684325"/>
            </a:xfrm>
            <a:custGeom>
              <a:rect b="b" l="l" r="r" t="t"/>
              <a:pathLst>
                <a:path extrusionOk="0" h="27373" w="27559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9"/>
            <p:cNvSpPr/>
            <p:nvPr/>
          </p:nvSpPr>
          <p:spPr>
            <a:xfrm>
              <a:off x="4630700" y="1444925"/>
              <a:ext cx="439275" cy="439275"/>
            </a:xfrm>
            <a:custGeom>
              <a:rect b="b" l="l" r="r" t="t"/>
              <a:pathLst>
                <a:path extrusionOk="0" h="17571" w="17571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3826150" y="2730325"/>
              <a:ext cx="406925" cy="406925"/>
            </a:xfrm>
            <a:custGeom>
              <a:rect b="b" l="l" r="r" t="t"/>
              <a:pathLst>
                <a:path extrusionOk="0" h="16277" w="16277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2508375" y="1666875"/>
              <a:ext cx="596500" cy="601100"/>
            </a:xfrm>
            <a:custGeom>
              <a:rect b="b" l="l" r="r" t="t"/>
              <a:pathLst>
                <a:path extrusionOk="0" h="24044" w="2386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19"/>
          <p:cNvGrpSpPr/>
          <p:nvPr/>
        </p:nvGrpSpPr>
        <p:grpSpPr>
          <a:xfrm rot="5110226">
            <a:off x="45967" y="-94704"/>
            <a:ext cx="1484086" cy="1456253"/>
            <a:chOff x="1124025" y="238125"/>
            <a:chExt cx="5272075" cy="5173200"/>
          </a:xfrm>
        </p:grpSpPr>
        <p:sp>
          <p:nvSpPr>
            <p:cNvPr id="25" name="Google Shape;25;p19"/>
            <p:cNvSpPr/>
            <p:nvPr/>
          </p:nvSpPr>
          <p:spPr>
            <a:xfrm>
              <a:off x="1124025" y="238125"/>
              <a:ext cx="5272075" cy="5173200"/>
            </a:xfrm>
            <a:custGeom>
              <a:rect b="b" l="l" r="r" t="t"/>
              <a:pathLst>
                <a:path extrusionOk="0" h="206928" w="210883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1490275" y="892950"/>
              <a:ext cx="4456300" cy="4040075"/>
            </a:xfrm>
            <a:custGeom>
              <a:rect b="b" l="l" r="r" t="t"/>
              <a:pathLst>
                <a:path extrusionOk="0" h="161603" w="178252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2827725" y="726475"/>
              <a:ext cx="527225" cy="1698175"/>
            </a:xfrm>
            <a:custGeom>
              <a:rect b="b" l="l" r="r" t="t"/>
              <a:pathLst>
                <a:path extrusionOk="0" h="67927" w="21089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3443725" y="726475"/>
              <a:ext cx="505025" cy="1237575"/>
            </a:xfrm>
            <a:custGeom>
              <a:rect b="b" l="l" r="r" t="t"/>
              <a:pathLst>
                <a:path extrusionOk="0" h="49503" w="20201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9"/>
            <p:cNvSpPr/>
            <p:nvPr/>
          </p:nvSpPr>
          <p:spPr>
            <a:xfrm>
              <a:off x="2233925" y="931800"/>
              <a:ext cx="382950" cy="1970100"/>
            </a:xfrm>
            <a:custGeom>
              <a:rect b="b" l="l" r="r" t="t"/>
              <a:pathLst>
                <a:path extrusionOk="0" h="78804" w="15318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1667875" y="1442350"/>
              <a:ext cx="366300" cy="2003400"/>
            </a:xfrm>
            <a:custGeom>
              <a:rect b="b" l="l" r="r" t="t"/>
              <a:pathLst>
                <a:path extrusionOk="0" h="80136" w="14652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1401500" y="2940725"/>
              <a:ext cx="316350" cy="1137675"/>
            </a:xfrm>
            <a:custGeom>
              <a:rect b="b" l="l" r="r" t="t"/>
              <a:pathLst>
                <a:path extrusionOk="0" h="45507" w="12654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9"/>
            <p:cNvSpPr/>
            <p:nvPr/>
          </p:nvSpPr>
          <p:spPr>
            <a:xfrm>
              <a:off x="4226200" y="693175"/>
              <a:ext cx="765850" cy="754750"/>
            </a:xfrm>
            <a:custGeom>
              <a:rect b="b" l="l" r="r" t="t"/>
              <a:pathLst>
                <a:path extrusionOk="0" h="30190" w="30634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5053075" y="254750"/>
              <a:ext cx="1343025" cy="810275"/>
            </a:xfrm>
            <a:custGeom>
              <a:rect b="b" l="l" r="r" t="t"/>
              <a:pathLst>
                <a:path extrusionOk="0" h="32411" w="53721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9"/>
            <p:cNvSpPr/>
            <p:nvPr/>
          </p:nvSpPr>
          <p:spPr>
            <a:xfrm>
              <a:off x="2994200" y="2423225"/>
              <a:ext cx="2552825" cy="446575"/>
            </a:xfrm>
            <a:custGeom>
              <a:rect b="b" l="l" r="r" t="t"/>
              <a:pathLst>
                <a:path extrusionOk="0" h="17863" w="102113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9"/>
            <p:cNvSpPr/>
            <p:nvPr/>
          </p:nvSpPr>
          <p:spPr>
            <a:xfrm>
              <a:off x="4242850" y="1420150"/>
              <a:ext cx="1581650" cy="181750"/>
            </a:xfrm>
            <a:custGeom>
              <a:rect b="b" l="l" r="r" t="t"/>
              <a:pathLst>
                <a:path extrusionOk="0" h="7270" w="63266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9"/>
            <p:cNvSpPr/>
            <p:nvPr/>
          </p:nvSpPr>
          <p:spPr>
            <a:xfrm>
              <a:off x="3510325" y="1923700"/>
              <a:ext cx="2186525" cy="290900"/>
            </a:xfrm>
            <a:custGeom>
              <a:rect b="b" l="l" r="r" t="t"/>
              <a:pathLst>
                <a:path extrusionOk="0" h="11636" w="87461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>
              <a:off x="2555800" y="2909850"/>
              <a:ext cx="2902425" cy="531550"/>
            </a:xfrm>
            <a:custGeom>
              <a:rect b="b" l="l" r="r" t="t"/>
              <a:pathLst>
                <a:path extrusionOk="0" h="21262" w="116097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9"/>
            <p:cNvSpPr/>
            <p:nvPr/>
          </p:nvSpPr>
          <p:spPr>
            <a:xfrm>
              <a:off x="2122925" y="3511650"/>
              <a:ext cx="3141050" cy="522650"/>
            </a:xfrm>
            <a:custGeom>
              <a:rect b="b" l="l" r="r" t="t"/>
              <a:pathLst>
                <a:path extrusionOk="0" h="20906" w="125642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9"/>
            <p:cNvSpPr/>
            <p:nvPr/>
          </p:nvSpPr>
          <p:spPr>
            <a:xfrm>
              <a:off x="1801050" y="4061325"/>
              <a:ext cx="3041175" cy="657175"/>
            </a:xfrm>
            <a:custGeom>
              <a:rect b="b" l="l" r="r" t="t"/>
              <a:pathLst>
                <a:path extrusionOk="0" h="26287" w="121647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9"/>
            <p:cNvSpPr/>
            <p:nvPr/>
          </p:nvSpPr>
          <p:spPr>
            <a:xfrm>
              <a:off x="1551325" y="4638200"/>
              <a:ext cx="2591650" cy="604800"/>
            </a:xfrm>
            <a:custGeom>
              <a:rect b="b" l="l" r="r" t="t"/>
              <a:pathLst>
                <a:path extrusionOk="0" h="24192" w="103666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19"/>
          <p:cNvGrpSpPr/>
          <p:nvPr/>
        </p:nvGrpSpPr>
        <p:grpSpPr>
          <a:xfrm rot="-791330">
            <a:off x="-261585" y="-187392"/>
            <a:ext cx="1330411" cy="2809652"/>
            <a:chOff x="2773725" y="240525"/>
            <a:chExt cx="2096325" cy="5101625"/>
          </a:xfrm>
        </p:grpSpPr>
        <p:sp>
          <p:nvSpPr>
            <p:cNvPr id="42" name="Google Shape;42;p19"/>
            <p:cNvSpPr/>
            <p:nvPr/>
          </p:nvSpPr>
          <p:spPr>
            <a:xfrm>
              <a:off x="2773725" y="240525"/>
              <a:ext cx="2096325" cy="5101625"/>
            </a:xfrm>
            <a:custGeom>
              <a:rect b="b" l="l" r="r" t="t"/>
              <a:pathLst>
                <a:path extrusionOk="0" h="204065" w="83853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9"/>
            <p:cNvSpPr/>
            <p:nvPr/>
          </p:nvSpPr>
          <p:spPr>
            <a:xfrm>
              <a:off x="3534575" y="380775"/>
              <a:ext cx="321000" cy="4933650"/>
            </a:xfrm>
            <a:custGeom>
              <a:rect b="b" l="l" r="r" t="t"/>
              <a:pathLst>
                <a:path extrusionOk="0" h="197346" w="1284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9"/>
            <p:cNvSpPr/>
            <p:nvPr/>
          </p:nvSpPr>
          <p:spPr>
            <a:xfrm>
              <a:off x="3154150" y="2207600"/>
              <a:ext cx="582550" cy="939200"/>
            </a:xfrm>
            <a:custGeom>
              <a:rect b="b" l="l" r="r" t="t"/>
              <a:pathLst>
                <a:path extrusionOk="0" h="37568" w="23302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9"/>
            <p:cNvSpPr/>
            <p:nvPr/>
          </p:nvSpPr>
          <p:spPr>
            <a:xfrm>
              <a:off x="3804050" y="2116450"/>
              <a:ext cx="598400" cy="1165075"/>
            </a:xfrm>
            <a:custGeom>
              <a:rect b="b" l="l" r="r" t="t"/>
              <a:pathLst>
                <a:path extrusionOk="0" h="46603" w="23936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9"/>
            <p:cNvSpPr/>
            <p:nvPr/>
          </p:nvSpPr>
          <p:spPr>
            <a:xfrm>
              <a:off x="3827825" y="880075"/>
              <a:ext cx="681600" cy="1141300"/>
            </a:xfrm>
            <a:custGeom>
              <a:rect b="b" l="l" r="r" t="t"/>
              <a:pathLst>
                <a:path extrusionOk="0" h="45652" w="27264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9"/>
            <p:cNvSpPr/>
            <p:nvPr/>
          </p:nvSpPr>
          <p:spPr>
            <a:xfrm>
              <a:off x="2995650" y="681950"/>
              <a:ext cx="701425" cy="1390950"/>
            </a:xfrm>
            <a:custGeom>
              <a:rect b="b" l="l" r="r" t="t"/>
              <a:pathLst>
                <a:path extrusionOk="0" h="55638" w="28057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9"/>
            <p:cNvSpPr/>
            <p:nvPr/>
          </p:nvSpPr>
          <p:spPr>
            <a:xfrm>
              <a:off x="3633650" y="2972400"/>
              <a:ext cx="225900" cy="1422650"/>
            </a:xfrm>
            <a:custGeom>
              <a:rect b="b" l="l" r="r" t="t"/>
              <a:pathLst>
                <a:path extrusionOk="0" h="56906" w="9036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19"/>
          <p:cNvGrpSpPr/>
          <p:nvPr/>
        </p:nvGrpSpPr>
        <p:grpSpPr>
          <a:xfrm rot="-1659189">
            <a:off x="7026245" y="3942545"/>
            <a:ext cx="955048" cy="1696662"/>
            <a:chOff x="2344925" y="238125"/>
            <a:chExt cx="2835925" cy="5038075"/>
          </a:xfrm>
        </p:grpSpPr>
        <p:sp>
          <p:nvSpPr>
            <p:cNvPr id="50" name="Google Shape;50;p19"/>
            <p:cNvSpPr/>
            <p:nvPr/>
          </p:nvSpPr>
          <p:spPr>
            <a:xfrm>
              <a:off x="3229250" y="894250"/>
              <a:ext cx="1951600" cy="4381950"/>
            </a:xfrm>
            <a:custGeom>
              <a:rect b="b" l="l" r="r" t="t"/>
              <a:pathLst>
                <a:path extrusionOk="0" h="175278" w="78064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9"/>
            <p:cNvSpPr/>
            <p:nvPr/>
          </p:nvSpPr>
          <p:spPr>
            <a:xfrm>
              <a:off x="3725750" y="1130175"/>
              <a:ext cx="537075" cy="1889050"/>
            </a:xfrm>
            <a:custGeom>
              <a:rect b="b" l="l" r="r" t="t"/>
              <a:pathLst>
                <a:path extrusionOk="0" h="75562" w="21483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9"/>
            <p:cNvSpPr/>
            <p:nvPr/>
          </p:nvSpPr>
          <p:spPr>
            <a:xfrm>
              <a:off x="2671225" y="1283650"/>
              <a:ext cx="912350" cy="867975"/>
            </a:xfrm>
            <a:custGeom>
              <a:rect b="b" l="l" r="r" t="t"/>
              <a:pathLst>
                <a:path extrusionOk="0" h="34719" w="36494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9"/>
            <p:cNvSpPr/>
            <p:nvPr/>
          </p:nvSpPr>
          <p:spPr>
            <a:xfrm>
              <a:off x="4036475" y="1612175"/>
              <a:ext cx="501625" cy="613000"/>
            </a:xfrm>
            <a:custGeom>
              <a:rect b="b" l="l" r="r" t="t"/>
              <a:pathLst>
                <a:path extrusionOk="0" h="24520" w="20065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9"/>
            <p:cNvSpPr/>
            <p:nvPr/>
          </p:nvSpPr>
          <p:spPr>
            <a:xfrm>
              <a:off x="2945150" y="3149525"/>
              <a:ext cx="1256650" cy="598200"/>
            </a:xfrm>
            <a:custGeom>
              <a:rect b="b" l="l" r="r" t="t"/>
              <a:pathLst>
                <a:path extrusionOk="0" h="23928" w="50266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9"/>
            <p:cNvSpPr/>
            <p:nvPr/>
          </p:nvSpPr>
          <p:spPr>
            <a:xfrm>
              <a:off x="2899850" y="238125"/>
              <a:ext cx="754775" cy="759175"/>
            </a:xfrm>
            <a:custGeom>
              <a:rect b="b" l="l" r="r" t="t"/>
              <a:pathLst>
                <a:path extrusionOk="0" h="30367" w="30191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9"/>
            <p:cNvSpPr/>
            <p:nvPr/>
          </p:nvSpPr>
          <p:spPr>
            <a:xfrm>
              <a:off x="2571325" y="2706550"/>
              <a:ext cx="723675" cy="723675"/>
            </a:xfrm>
            <a:custGeom>
              <a:rect b="b" l="l" r="r" t="t"/>
              <a:pathLst>
                <a:path extrusionOk="0" h="28947" w="28947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9"/>
            <p:cNvSpPr/>
            <p:nvPr/>
          </p:nvSpPr>
          <p:spPr>
            <a:xfrm>
              <a:off x="4364925" y="1343575"/>
              <a:ext cx="483925" cy="483950"/>
            </a:xfrm>
            <a:custGeom>
              <a:rect b="b" l="l" r="r" t="t"/>
              <a:pathLst>
                <a:path extrusionOk="0" h="19358" w="19357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9"/>
            <p:cNvSpPr/>
            <p:nvPr/>
          </p:nvSpPr>
          <p:spPr>
            <a:xfrm>
              <a:off x="2344925" y="992850"/>
              <a:ext cx="563850" cy="563850"/>
            </a:xfrm>
            <a:custGeom>
              <a:rect b="b" l="l" r="r" t="t"/>
              <a:pathLst>
                <a:path extrusionOk="0" h="22554" w="22554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9"/>
            <p:cNvSpPr/>
            <p:nvPr/>
          </p:nvSpPr>
          <p:spPr>
            <a:xfrm>
              <a:off x="3685675" y="992850"/>
              <a:ext cx="426225" cy="430675"/>
            </a:xfrm>
            <a:custGeom>
              <a:rect b="b" l="l" r="r" t="t"/>
              <a:pathLst>
                <a:path extrusionOk="0" h="17227" w="17049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19"/>
          <p:cNvGrpSpPr/>
          <p:nvPr/>
        </p:nvGrpSpPr>
        <p:grpSpPr>
          <a:xfrm rot="-2008571">
            <a:off x="7358629" y="974125"/>
            <a:ext cx="1914697" cy="3970652"/>
            <a:chOff x="2479375" y="241250"/>
            <a:chExt cx="2454400" cy="5089875"/>
          </a:xfrm>
        </p:grpSpPr>
        <p:sp>
          <p:nvSpPr>
            <p:cNvPr id="61" name="Google Shape;61;p19"/>
            <p:cNvSpPr/>
            <p:nvPr/>
          </p:nvSpPr>
          <p:spPr>
            <a:xfrm>
              <a:off x="2479375" y="1065000"/>
              <a:ext cx="1943850" cy="4266125"/>
            </a:xfrm>
            <a:custGeom>
              <a:rect b="b" l="l" r="r" t="t"/>
              <a:pathLst>
                <a:path extrusionOk="0" h="170645" w="77754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4179025" y="241250"/>
              <a:ext cx="443975" cy="1395375"/>
            </a:xfrm>
            <a:custGeom>
              <a:rect b="b" l="l" r="r" t="t"/>
              <a:pathLst>
                <a:path extrusionOk="0" h="55815" w="17759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3679550" y="1462325"/>
              <a:ext cx="399600" cy="1189850"/>
            </a:xfrm>
            <a:custGeom>
              <a:rect b="b" l="l" r="r" t="t"/>
              <a:pathLst>
                <a:path extrusionOk="0" h="47594" w="15984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9"/>
            <p:cNvSpPr/>
            <p:nvPr/>
          </p:nvSpPr>
          <p:spPr>
            <a:xfrm>
              <a:off x="4123525" y="1803575"/>
              <a:ext cx="810250" cy="1118775"/>
            </a:xfrm>
            <a:custGeom>
              <a:rect b="b" l="l" r="r" t="t"/>
              <a:pathLst>
                <a:path extrusionOk="0" h="44751" w="3241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3302200" y="2345350"/>
              <a:ext cx="610475" cy="1031550"/>
            </a:xfrm>
            <a:custGeom>
              <a:rect b="b" l="l" r="r" t="t"/>
              <a:pathLst>
                <a:path extrusionOk="0" h="41262" w="24419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3651825" y="3385450"/>
              <a:ext cx="982275" cy="684600"/>
            </a:xfrm>
            <a:custGeom>
              <a:rect b="b" l="l" r="r" t="t"/>
              <a:pathLst>
                <a:path extrusionOk="0" h="27384" w="39291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19"/>
          <p:cNvGrpSpPr/>
          <p:nvPr/>
        </p:nvGrpSpPr>
        <p:grpSpPr>
          <a:xfrm flipH="1" rot="332890">
            <a:off x="7732367" y="3505736"/>
            <a:ext cx="1477340" cy="1673119"/>
            <a:chOff x="1396775" y="238125"/>
            <a:chExt cx="4477525" cy="5209300"/>
          </a:xfrm>
        </p:grpSpPr>
        <p:sp>
          <p:nvSpPr>
            <p:cNvPr id="68" name="Google Shape;68;p19"/>
            <p:cNvSpPr/>
            <p:nvPr/>
          </p:nvSpPr>
          <p:spPr>
            <a:xfrm>
              <a:off x="1396775" y="238125"/>
              <a:ext cx="4477525" cy="5209300"/>
            </a:xfrm>
            <a:custGeom>
              <a:rect b="b" l="l" r="r" t="t"/>
              <a:pathLst>
                <a:path extrusionOk="0" h="208372" w="179101">
                  <a:moveTo>
                    <a:pt x="163876" y="0"/>
                  </a:moveTo>
                  <a:cubicBezTo>
                    <a:pt x="155629" y="4863"/>
                    <a:pt x="146537" y="8247"/>
                    <a:pt x="137445" y="10150"/>
                  </a:cubicBezTo>
                  <a:cubicBezTo>
                    <a:pt x="122643" y="13533"/>
                    <a:pt x="106995" y="16493"/>
                    <a:pt x="96211" y="26432"/>
                  </a:cubicBezTo>
                  <a:cubicBezTo>
                    <a:pt x="81621" y="39965"/>
                    <a:pt x="80987" y="61956"/>
                    <a:pt x="81621" y="81409"/>
                  </a:cubicBezTo>
                  <a:cubicBezTo>
                    <a:pt x="76123" y="64705"/>
                    <a:pt x="74220" y="47154"/>
                    <a:pt x="75912" y="29603"/>
                  </a:cubicBezTo>
                  <a:lnTo>
                    <a:pt x="75912" y="29603"/>
                  </a:lnTo>
                  <a:cubicBezTo>
                    <a:pt x="51172" y="49903"/>
                    <a:pt x="38696" y="81409"/>
                    <a:pt x="43137" y="113127"/>
                  </a:cubicBezTo>
                  <a:lnTo>
                    <a:pt x="43137" y="113127"/>
                  </a:lnTo>
                  <a:lnTo>
                    <a:pt x="27278" y="60898"/>
                  </a:lnTo>
                  <a:cubicBezTo>
                    <a:pt x="1904" y="100017"/>
                    <a:pt x="1" y="150132"/>
                    <a:pt x="22203" y="191365"/>
                  </a:cubicBezTo>
                  <a:cubicBezTo>
                    <a:pt x="39453" y="202610"/>
                    <a:pt x="59328" y="208372"/>
                    <a:pt x="79356" y="208372"/>
                  </a:cubicBezTo>
                  <a:cubicBezTo>
                    <a:pt x="92471" y="208372"/>
                    <a:pt x="105651" y="205901"/>
                    <a:pt x="118202" y="200880"/>
                  </a:cubicBezTo>
                  <a:cubicBezTo>
                    <a:pt x="150343" y="187770"/>
                    <a:pt x="173814" y="157110"/>
                    <a:pt x="177198" y="123700"/>
                  </a:cubicBezTo>
                  <a:lnTo>
                    <a:pt x="177198" y="123700"/>
                  </a:lnTo>
                  <a:cubicBezTo>
                    <a:pt x="163365" y="131604"/>
                    <a:pt x="147871" y="135815"/>
                    <a:pt x="132096" y="135815"/>
                  </a:cubicBezTo>
                  <a:cubicBezTo>
                    <a:pt x="130990" y="135815"/>
                    <a:pt x="129883" y="135794"/>
                    <a:pt x="128775" y="135753"/>
                  </a:cubicBezTo>
                  <a:cubicBezTo>
                    <a:pt x="156264" y="130889"/>
                    <a:pt x="178466" y="106149"/>
                    <a:pt x="179101" y="79506"/>
                  </a:cubicBezTo>
                  <a:lnTo>
                    <a:pt x="179101" y="79506"/>
                  </a:lnTo>
                  <a:cubicBezTo>
                    <a:pt x="169585" y="93039"/>
                    <a:pt x="154784" y="102132"/>
                    <a:pt x="138290" y="104035"/>
                  </a:cubicBezTo>
                  <a:cubicBezTo>
                    <a:pt x="153938" y="97480"/>
                    <a:pt x="164088" y="80564"/>
                    <a:pt x="161762" y="64493"/>
                  </a:cubicBezTo>
                  <a:cubicBezTo>
                    <a:pt x="159858" y="51172"/>
                    <a:pt x="150766" y="39119"/>
                    <a:pt x="151189" y="25797"/>
                  </a:cubicBezTo>
                  <a:cubicBezTo>
                    <a:pt x="151612" y="16070"/>
                    <a:pt x="156898" y="7612"/>
                    <a:pt x="163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9"/>
            <p:cNvSpPr/>
            <p:nvPr/>
          </p:nvSpPr>
          <p:spPr>
            <a:xfrm>
              <a:off x="1756250" y="518300"/>
              <a:ext cx="3399125" cy="4720700"/>
            </a:xfrm>
            <a:custGeom>
              <a:rect b="b" l="l" r="r" t="t"/>
              <a:pathLst>
                <a:path extrusionOk="0" h="188828" w="135965">
                  <a:moveTo>
                    <a:pt x="135964" y="0"/>
                  </a:moveTo>
                  <a:cubicBezTo>
                    <a:pt x="126449" y="3383"/>
                    <a:pt x="117779" y="9092"/>
                    <a:pt x="111013" y="16705"/>
                  </a:cubicBezTo>
                  <a:cubicBezTo>
                    <a:pt x="104035" y="24106"/>
                    <a:pt x="98326" y="32564"/>
                    <a:pt x="94097" y="41656"/>
                  </a:cubicBezTo>
                  <a:cubicBezTo>
                    <a:pt x="85216" y="59841"/>
                    <a:pt x="80775" y="79718"/>
                    <a:pt x="74220" y="98326"/>
                  </a:cubicBezTo>
                  <a:cubicBezTo>
                    <a:pt x="67876" y="117356"/>
                    <a:pt x="58150" y="134907"/>
                    <a:pt x="45463" y="150343"/>
                  </a:cubicBezTo>
                  <a:cubicBezTo>
                    <a:pt x="39119" y="158167"/>
                    <a:pt x="31930" y="165145"/>
                    <a:pt x="24317" y="171488"/>
                  </a:cubicBezTo>
                  <a:cubicBezTo>
                    <a:pt x="16705" y="178044"/>
                    <a:pt x="8670" y="183753"/>
                    <a:pt x="0" y="188828"/>
                  </a:cubicBezTo>
                  <a:cubicBezTo>
                    <a:pt x="8881" y="184176"/>
                    <a:pt x="17339" y="178889"/>
                    <a:pt x="25163" y="172546"/>
                  </a:cubicBezTo>
                  <a:cubicBezTo>
                    <a:pt x="32987" y="166202"/>
                    <a:pt x="40388" y="159224"/>
                    <a:pt x="46943" y="151612"/>
                  </a:cubicBezTo>
                  <a:cubicBezTo>
                    <a:pt x="60053" y="136176"/>
                    <a:pt x="70202" y="118414"/>
                    <a:pt x="76757" y="99383"/>
                  </a:cubicBezTo>
                  <a:cubicBezTo>
                    <a:pt x="83312" y="80352"/>
                    <a:pt x="87542" y="60687"/>
                    <a:pt x="95788" y="42502"/>
                  </a:cubicBezTo>
                  <a:cubicBezTo>
                    <a:pt x="100017" y="33410"/>
                    <a:pt x="105304" y="24951"/>
                    <a:pt x="111859" y="17551"/>
                  </a:cubicBezTo>
                  <a:cubicBezTo>
                    <a:pt x="118414" y="9938"/>
                    <a:pt x="126660" y="4018"/>
                    <a:pt x="135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3759750" y="1485675"/>
              <a:ext cx="1379750" cy="1200025"/>
            </a:xfrm>
            <a:custGeom>
              <a:rect b="b" l="l" r="r" t="t"/>
              <a:pathLst>
                <a:path extrusionOk="0" h="48001" w="55190">
                  <a:moveTo>
                    <a:pt x="55190" y="1"/>
                  </a:moveTo>
                  <a:lnTo>
                    <a:pt x="55190" y="1"/>
                  </a:lnTo>
                  <a:cubicBezTo>
                    <a:pt x="54132" y="2961"/>
                    <a:pt x="52441" y="5710"/>
                    <a:pt x="50326" y="8036"/>
                  </a:cubicBezTo>
                  <a:cubicBezTo>
                    <a:pt x="48212" y="10151"/>
                    <a:pt x="45886" y="12265"/>
                    <a:pt x="43137" y="13957"/>
                  </a:cubicBezTo>
                  <a:cubicBezTo>
                    <a:pt x="37639" y="17129"/>
                    <a:pt x="31930" y="19666"/>
                    <a:pt x="26009" y="21781"/>
                  </a:cubicBezTo>
                  <a:cubicBezTo>
                    <a:pt x="19877" y="23895"/>
                    <a:pt x="14168" y="27067"/>
                    <a:pt x="9093" y="31085"/>
                  </a:cubicBezTo>
                  <a:cubicBezTo>
                    <a:pt x="6556" y="33199"/>
                    <a:pt x="4441" y="35737"/>
                    <a:pt x="2750" y="38485"/>
                  </a:cubicBezTo>
                  <a:cubicBezTo>
                    <a:pt x="1058" y="41446"/>
                    <a:pt x="212" y="44618"/>
                    <a:pt x="1" y="48001"/>
                  </a:cubicBezTo>
                  <a:cubicBezTo>
                    <a:pt x="635" y="44829"/>
                    <a:pt x="1904" y="41657"/>
                    <a:pt x="3595" y="39120"/>
                  </a:cubicBezTo>
                  <a:cubicBezTo>
                    <a:pt x="5498" y="36582"/>
                    <a:pt x="7613" y="34468"/>
                    <a:pt x="10150" y="32565"/>
                  </a:cubicBezTo>
                  <a:cubicBezTo>
                    <a:pt x="15437" y="28970"/>
                    <a:pt x="20934" y="26221"/>
                    <a:pt x="27067" y="24107"/>
                  </a:cubicBezTo>
                  <a:cubicBezTo>
                    <a:pt x="33199" y="21992"/>
                    <a:pt x="38908" y="19243"/>
                    <a:pt x="44406" y="15648"/>
                  </a:cubicBezTo>
                  <a:cubicBezTo>
                    <a:pt x="46943" y="13745"/>
                    <a:pt x="49269" y="11419"/>
                    <a:pt x="51384" y="8882"/>
                  </a:cubicBezTo>
                  <a:cubicBezTo>
                    <a:pt x="53287" y="6133"/>
                    <a:pt x="54555" y="3173"/>
                    <a:pt x="55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3934200" y="1025775"/>
              <a:ext cx="1115450" cy="1120725"/>
            </a:xfrm>
            <a:custGeom>
              <a:rect b="b" l="l" r="r" t="t"/>
              <a:pathLst>
                <a:path extrusionOk="0" h="44829" w="44618">
                  <a:moveTo>
                    <a:pt x="44617" y="1"/>
                  </a:moveTo>
                  <a:lnTo>
                    <a:pt x="44617" y="1"/>
                  </a:lnTo>
                  <a:cubicBezTo>
                    <a:pt x="42503" y="4864"/>
                    <a:pt x="38908" y="9304"/>
                    <a:pt x="34467" y="12265"/>
                  </a:cubicBezTo>
                  <a:cubicBezTo>
                    <a:pt x="30027" y="15225"/>
                    <a:pt x="25163" y="17974"/>
                    <a:pt x="20300" y="20300"/>
                  </a:cubicBezTo>
                  <a:cubicBezTo>
                    <a:pt x="15225" y="22626"/>
                    <a:pt x="10573" y="25798"/>
                    <a:pt x="6556" y="29815"/>
                  </a:cubicBezTo>
                  <a:cubicBezTo>
                    <a:pt x="2538" y="33833"/>
                    <a:pt x="1" y="39119"/>
                    <a:pt x="1" y="44829"/>
                  </a:cubicBezTo>
                  <a:cubicBezTo>
                    <a:pt x="1058" y="39542"/>
                    <a:pt x="4018" y="34679"/>
                    <a:pt x="8036" y="31296"/>
                  </a:cubicBezTo>
                  <a:cubicBezTo>
                    <a:pt x="12265" y="27701"/>
                    <a:pt x="16705" y="24741"/>
                    <a:pt x="21569" y="22626"/>
                  </a:cubicBezTo>
                  <a:cubicBezTo>
                    <a:pt x="26644" y="20089"/>
                    <a:pt x="31296" y="17340"/>
                    <a:pt x="35736" y="13956"/>
                  </a:cubicBezTo>
                  <a:cubicBezTo>
                    <a:pt x="40177" y="10362"/>
                    <a:pt x="43348" y="5498"/>
                    <a:pt x="44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3601175" y="1919175"/>
              <a:ext cx="1733925" cy="1221150"/>
            </a:xfrm>
            <a:custGeom>
              <a:rect b="b" l="l" r="r" t="t"/>
              <a:pathLst>
                <a:path extrusionOk="0" h="48846" w="69357">
                  <a:moveTo>
                    <a:pt x="69356" y="0"/>
                  </a:moveTo>
                  <a:lnTo>
                    <a:pt x="69356" y="0"/>
                  </a:lnTo>
                  <a:cubicBezTo>
                    <a:pt x="67876" y="3595"/>
                    <a:pt x="65973" y="6767"/>
                    <a:pt x="63859" y="9727"/>
                  </a:cubicBezTo>
                  <a:cubicBezTo>
                    <a:pt x="61533" y="12899"/>
                    <a:pt x="58995" y="15436"/>
                    <a:pt x="56035" y="17974"/>
                  </a:cubicBezTo>
                  <a:cubicBezTo>
                    <a:pt x="50326" y="22626"/>
                    <a:pt x="43348" y="25797"/>
                    <a:pt x="35947" y="27066"/>
                  </a:cubicBezTo>
                  <a:cubicBezTo>
                    <a:pt x="28758" y="28335"/>
                    <a:pt x="20722" y="28335"/>
                    <a:pt x="13322" y="31295"/>
                  </a:cubicBezTo>
                  <a:cubicBezTo>
                    <a:pt x="9727" y="32775"/>
                    <a:pt x="6555" y="35101"/>
                    <a:pt x="3806" y="38062"/>
                  </a:cubicBezTo>
                  <a:cubicBezTo>
                    <a:pt x="1269" y="41022"/>
                    <a:pt x="0" y="44828"/>
                    <a:pt x="212" y="48846"/>
                  </a:cubicBezTo>
                  <a:cubicBezTo>
                    <a:pt x="423" y="45040"/>
                    <a:pt x="2115" y="41445"/>
                    <a:pt x="4864" y="38907"/>
                  </a:cubicBezTo>
                  <a:cubicBezTo>
                    <a:pt x="7401" y="36370"/>
                    <a:pt x="10573" y="34255"/>
                    <a:pt x="14167" y="33198"/>
                  </a:cubicBezTo>
                  <a:cubicBezTo>
                    <a:pt x="21145" y="30872"/>
                    <a:pt x="28758" y="30872"/>
                    <a:pt x="36370" y="29604"/>
                  </a:cubicBezTo>
                  <a:cubicBezTo>
                    <a:pt x="44194" y="28335"/>
                    <a:pt x="51383" y="24740"/>
                    <a:pt x="57304" y="19454"/>
                  </a:cubicBezTo>
                  <a:cubicBezTo>
                    <a:pt x="60053" y="16916"/>
                    <a:pt x="62590" y="13745"/>
                    <a:pt x="64705" y="10573"/>
                  </a:cubicBezTo>
                  <a:cubicBezTo>
                    <a:pt x="66819" y="7401"/>
                    <a:pt x="68299" y="3806"/>
                    <a:pt x="69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3262850" y="2939425"/>
              <a:ext cx="2167400" cy="829975"/>
            </a:xfrm>
            <a:custGeom>
              <a:rect b="b" l="l" r="r" t="t"/>
              <a:pathLst>
                <a:path extrusionOk="0" h="33199" w="86696">
                  <a:moveTo>
                    <a:pt x="86696" y="1"/>
                  </a:moveTo>
                  <a:cubicBezTo>
                    <a:pt x="83947" y="2749"/>
                    <a:pt x="80986" y="5287"/>
                    <a:pt x="77603" y="7401"/>
                  </a:cubicBezTo>
                  <a:cubicBezTo>
                    <a:pt x="74220" y="9304"/>
                    <a:pt x="70625" y="10996"/>
                    <a:pt x="67031" y="12265"/>
                  </a:cubicBezTo>
                  <a:cubicBezTo>
                    <a:pt x="59418" y="14379"/>
                    <a:pt x="51806" y="15860"/>
                    <a:pt x="43982" y="16705"/>
                  </a:cubicBezTo>
                  <a:cubicBezTo>
                    <a:pt x="35947" y="17551"/>
                    <a:pt x="28123" y="19031"/>
                    <a:pt x="20511" y="21146"/>
                  </a:cubicBezTo>
                  <a:cubicBezTo>
                    <a:pt x="16493" y="22203"/>
                    <a:pt x="12899" y="23895"/>
                    <a:pt x="9304" y="25798"/>
                  </a:cubicBezTo>
                  <a:cubicBezTo>
                    <a:pt x="5921" y="27701"/>
                    <a:pt x="2749" y="30238"/>
                    <a:pt x="0" y="33199"/>
                  </a:cubicBezTo>
                  <a:cubicBezTo>
                    <a:pt x="2961" y="30661"/>
                    <a:pt x="6344" y="28547"/>
                    <a:pt x="9938" y="27067"/>
                  </a:cubicBezTo>
                  <a:cubicBezTo>
                    <a:pt x="13533" y="25375"/>
                    <a:pt x="17128" y="24106"/>
                    <a:pt x="20934" y="23049"/>
                  </a:cubicBezTo>
                  <a:cubicBezTo>
                    <a:pt x="28758" y="21357"/>
                    <a:pt x="36370" y="20089"/>
                    <a:pt x="44194" y="19454"/>
                  </a:cubicBezTo>
                  <a:cubicBezTo>
                    <a:pt x="52229" y="18608"/>
                    <a:pt x="60053" y="16705"/>
                    <a:pt x="67665" y="14168"/>
                  </a:cubicBezTo>
                  <a:cubicBezTo>
                    <a:pt x="71471" y="12688"/>
                    <a:pt x="74854" y="10785"/>
                    <a:pt x="78238" y="8459"/>
                  </a:cubicBezTo>
                  <a:cubicBezTo>
                    <a:pt x="81409" y="6133"/>
                    <a:pt x="84370" y="3172"/>
                    <a:pt x="86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2713075" y="3742950"/>
              <a:ext cx="2902200" cy="771825"/>
            </a:xfrm>
            <a:custGeom>
              <a:rect b="b" l="l" r="r" t="t"/>
              <a:pathLst>
                <a:path extrusionOk="0" h="30873" w="116088">
                  <a:moveTo>
                    <a:pt x="116087" y="0"/>
                  </a:moveTo>
                  <a:cubicBezTo>
                    <a:pt x="112916" y="4018"/>
                    <a:pt x="109110" y="7613"/>
                    <a:pt x="104880" y="10573"/>
                  </a:cubicBezTo>
                  <a:cubicBezTo>
                    <a:pt x="100440" y="13533"/>
                    <a:pt x="95999" y="15859"/>
                    <a:pt x="91136" y="17762"/>
                  </a:cubicBezTo>
                  <a:cubicBezTo>
                    <a:pt x="81814" y="21134"/>
                    <a:pt x="72120" y="22646"/>
                    <a:pt x="62403" y="22646"/>
                  </a:cubicBezTo>
                  <a:cubicBezTo>
                    <a:pt x="61761" y="22646"/>
                    <a:pt x="61118" y="22639"/>
                    <a:pt x="60476" y="22626"/>
                  </a:cubicBezTo>
                  <a:cubicBezTo>
                    <a:pt x="55189" y="22626"/>
                    <a:pt x="50114" y="22414"/>
                    <a:pt x="44828" y="21780"/>
                  </a:cubicBezTo>
                  <a:cubicBezTo>
                    <a:pt x="39542" y="21357"/>
                    <a:pt x="34255" y="20511"/>
                    <a:pt x="28969" y="20511"/>
                  </a:cubicBezTo>
                  <a:cubicBezTo>
                    <a:pt x="28308" y="20485"/>
                    <a:pt x="27648" y="20472"/>
                    <a:pt x="26987" y="20472"/>
                  </a:cubicBezTo>
                  <a:cubicBezTo>
                    <a:pt x="22361" y="20472"/>
                    <a:pt x="17736" y="21119"/>
                    <a:pt x="13110" y="22414"/>
                  </a:cubicBezTo>
                  <a:cubicBezTo>
                    <a:pt x="8035" y="23895"/>
                    <a:pt x="3383" y="26855"/>
                    <a:pt x="0" y="30873"/>
                  </a:cubicBezTo>
                  <a:cubicBezTo>
                    <a:pt x="3806" y="27489"/>
                    <a:pt x="8458" y="24952"/>
                    <a:pt x="13533" y="23895"/>
                  </a:cubicBezTo>
                  <a:cubicBezTo>
                    <a:pt x="17339" y="22943"/>
                    <a:pt x="21264" y="22467"/>
                    <a:pt x="25130" y="22467"/>
                  </a:cubicBezTo>
                  <a:cubicBezTo>
                    <a:pt x="26418" y="22467"/>
                    <a:pt x="27700" y="22520"/>
                    <a:pt x="28969" y="22626"/>
                  </a:cubicBezTo>
                  <a:cubicBezTo>
                    <a:pt x="39330" y="23472"/>
                    <a:pt x="49903" y="25375"/>
                    <a:pt x="60476" y="25375"/>
                  </a:cubicBezTo>
                  <a:cubicBezTo>
                    <a:pt x="61004" y="25385"/>
                    <a:pt x="61533" y="25391"/>
                    <a:pt x="62063" y="25391"/>
                  </a:cubicBezTo>
                  <a:cubicBezTo>
                    <a:pt x="72124" y="25391"/>
                    <a:pt x="82329" y="23482"/>
                    <a:pt x="91770" y="19666"/>
                  </a:cubicBezTo>
                  <a:cubicBezTo>
                    <a:pt x="96634" y="17762"/>
                    <a:pt x="101286" y="15014"/>
                    <a:pt x="105515" y="11630"/>
                  </a:cubicBezTo>
                  <a:cubicBezTo>
                    <a:pt x="109744" y="8459"/>
                    <a:pt x="113127" y="4441"/>
                    <a:pt x="116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2226725" y="4403750"/>
              <a:ext cx="3002650" cy="513675"/>
            </a:xfrm>
            <a:custGeom>
              <a:rect b="b" l="l" r="r" t="t"/>
              <a:pathLst>
                <a:path extrusionOk="0" h="20547" w="120106">
                  <a:moveTo>
                    <a:pt x="120105" y="0"/>
                  </a:moveTo>
                  <a:lnTo>
                    <a:pt x="120105" y="0"/>
                  </a:lnTo>
                  <a:cubicBezTo>
                    <a:pt x="118414" y="2115"/>
                    <a:pt x="116722" y="4018"/>
                    <a:pt x="114819" y="5921"/>
                  </a:cubicBezTo>
                  <a:cubicBezTo>
                    <a:pt x="112916" y="7612"/>
                    <a:pt x="110802" y="9304"/>
                    <a:pt x="108476" y="10573"/>
                  </a:cubicBezTo>
                  <a:cubicBezTo>
                    <a:pt x="104035" y="13322"/>
                    <a:pt x="99172" y="15225"/>
                    <a:pt x="94097" y="16282"/>
                  </a:cubicBezTo>
                  <a:cubicBezTo>
                    <a:pt x="88341" y="17457"/>
                    <a:pt x="82519" y="18044"/>
                    <a:pt x="76705" y="18044"/>
                  </a:cubicBezTo>
                  <a:cubicBezTo>
                    <a:pt x="72054" y="18044"/>
                    <a:pt x="67407" y="17668"/>
                    <a:pt x="62802" y="16916"/>
                  </a:cubicBezTo>
                  <a:cubicBezTo>
                    <a:pt x="52229" y="15859"/>
                    <a:pt x="41868" y="13744"/>
                    <a:pt x="31084" y="13533"/>
                  </a:cubicBezTo>
                  <a:cubicBezTo>
                    <a:pt x="30177" y="13497"/>
                    <a:pt x="29270" y="13479"/>
                    <a:pt x="28363" y="13479"/>
                  </a:cubicBezTo>
                  <a:cubicBezTo>
                    <a:pt x="23984" y="13479"/>
                    <a:pt x="19604" y="13890"/>
                    <a:pt x="15225" y="14590"/>
                  </a:cubicBezTo>
                  <a:cubicBezTo>
                    <a:pt x="9939" y="15436"/>
                    <a:pt x="4652" y="17128"/>
                    <a:pt x="1" y="19454"/>
                  </a:cubicBezTo>
                  <a:cubicBezTo>
                    <a:pt x="2538" y="18608"/>
                    <a:pt x="5075" y="17762"/>
                    <a:pt x="7613" y="17128"/>
                  </a:cubicBezTo>
                  <a:cubicBezTo>
                    <a:pt x="10150" y="16493"/>
                    <a:pt x="12688" y="16070"/>
                    <a:pt x="15437" y="15859"/>
                  </a:cubicBezTo>
                  <a:cubicBezTo>
                    <a:pt x="18230" y="15510"/>
                    <a:pt x="21088" y="15353"/>
                    <a:pt x="23975" y="15353"/>
                  </a:cubicBezTo>
                  <a:cubicBezTo>
                    <a:pt x="26332" y="15353"/>
                    <a:pt x="28708" y="15457"/>
                    <a:pt x="31084" y="15648"/>
                  </a:cubicBezTo>
                  <a:cubicBezTo>
                    <a:pt x="41657" y="16282"/>
                    <a:pt x="52018" y="18608"/>
                    <a:pt x="62590" y="19665"/>
                  </a:cubicBezTo>
                  <a:cubicBezTo>
                    <a:pt x="67446" y="20151"/>
                    <a:pt x="72390" y="20547"/>
                    <a:pt x="77341" y="20547"/>
                  </a:cubicBezTo>
                  <a:cubicBezTo>
                    <a:pt x="83172" y="20547"/>
                    <a:pt x="89014" y="19997"/>
                    <a:pt x="94731" y="18396"/>
                  </a:cubicBezTo>
                  <a:cubicBezTo>
                    <a:pt x="99806" y="16916"/>
                    <a:pt x="104881" y="14590"/>
                    <a:pt x="109321" y="11630"/>
                  </a:cubicBezTo>
                  <a:cubicBezTo>
                    <a:pt x="113762" y="8670"/>
                    <a:pt x="117357" y="4652"/>
                    <a:pt x="120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3923625" y="756175"/>
              <a:ext cx="470500" cy="1210600"/>
            </a:xfrm>
            <a:custGeom>
              <a:rect b="b" l="l" r="r" t="t"/>
              <a:pathLst>
                <a:path extrusionOk="0" h="48424" w="18820">
                  <a:moveTo>
                    <a:pt x="18820" y="0"/>
                  </a:moveTo>
                  <a:lnTo>
                    <a:pt x="18820" y="0"/>
                  </a:lnTo>
                  <a:cubicBezTo>
                    <a:pt x="11631" y="5498"/>
                    <a:pt x="6344" y="13110"/>
                    <a:pt x="3595" y="21780"/>
                  </a:cubicBezTo>
                  <a:cubicBezTo>
                    <a:pt x="424" y="30238"/>
                    <a:pt x="1" y="39542"/>
                    <a:pt x="2115" y="48423"/>
                  </a:cubicBezTo>
                  <a:cubicBezTo>
                    <a:pt x="1481" y="30661"/>
                    <a:pt x="7402" y="13322"/>
                    <a:pt x="1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3574725" y="1126225"/>
              <a:ext cx="259075" cy="1982400"/>
            </a:xfrm>
            <a:custGeom>
              <a:rect b="b" l="l" r="r" t="t"/>
              <a:pathLst>
                <a:path extrusionOk="0" h="79296" w="10363">
                  <a:moveTo>
                    <a:pt x="10362" y="0"/>
                  </a:moveTo>
                  <a:lnTo>
                    <a:pt x="10362" y="0"/>
                  </a:lnTo>
                  <a:cubicBezTo>
                    <a:pt x="8459" y="2749"/>
                    <a:pt x="6767" y="5709"/>
                    <a:pt x="5499" y="8881"/>
                  </a:cubicBezTo>
                  <a:cubicBezTo>
                    <a:pt x="4441" y="12053"/>
                    <a:pt x="3596" y="15436"/>
                    <a:pt x="2961" y="18819"/>
                  </a:cubicBezTo>
                  <a:cubicBezTo>
                    <a:pt x="1904" y="25586"/>
                    <a:pt x="1692" y="32352"/>
                    <a:pt x="2115" y="39119"/>
                  </a:cubicBezTo>
                  <a:cubicBezTo>
                    <a:pt x="2327" y="45885"/>
                    <a:pt x="2750" y="52652"/>
                    <a:pt x="2750" y="59418"/>
                  </a:cubicBezTo>
                  <a:cubicBezTo>
                    <a:pt x="2750" y="62590"/>
                    <a:pt x="2538" y="65973"/>
                    <a:pt x="2115" y="69357"/>
                  </a:cubicBezTo>
                  <a:cubicBezTo>
                    <a:pt x="1692" y="72740"/>
                    <a:pt x="1058" y="75912"/>
                    <a:pt x="1" y="79295"/>
                  </a:cubicBezTo>
                  <a:cubicBezTo>
                    <a:pt x="1481" y="76123"/>
                    <a:pt x="2750" y="72951"/>
                    <a:pt x="3384" y="69568"/>
                  </a:cubicBezTo>
                  <a:cubicBezTo>
                    <a:pt x="4230" y="66185"/>
                    <a:pt x="4653" y="62802"/>
                    <a:pt x="4864" y="59418"/>
                  </a:cubicBezTo>
                  <a:cubicBezTo>
                    <a:pt x="5287" y="52652"/>
                    <a:pt x="5076" y="45885"/>
                    <a:pt x="4653" y="39119"/>
                  </a:cubicBezTo>
                  <a:cubicBezTo>
                    <a:pt x="4441" y="32352"/>
                    <a:pt x="4441" y="25797"/>
                    <a:pt x="5076" y="19031"/>
                  </a:cubicBezTo>
                  <a:cubicBezTo>
                    <a:pt x="5499" y="12476"/>
                    <a:pt x="7402" y="5921"/>
                    <a:pt x="10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2987950" y="1681275"/>
              <a:ext cx="407075" cy="2045850"/>
            </a:xfrm>
            <a:custGeom>
              <a:rect b="b" l="l" r="r" t="t"/>
              <a:pathLst>
                <a:path extrusionOk="0" h="81834" w="16283">
                  <a:moveTo>
                    <a:pt x="4230" y="1"/>
                  </a:moveTo>
                  <a:cubicBezTo>
                    <a:pt x="2327" y="3172"/>
                    <a:pt x="1058" y="6556"/>
                    <a:pt x="424" y="10150"/>
                  </a:cubicBezTo>
                  <a:cubicBezTo>
                    <a:pt x="1" y="13745"/>
                    <a:pt x="1" y="17340"/>
                    <a:pt x="635" y="20935"/>
                  </a:cubicBezTo>
                  <a:cubicBezTo>
                    <a:pt x="1904" y="28124"/>
                    <a:pt x="4230" y="34890"/>
                    <a:pt x="7402" y="41445"/>
                  </a:cubicBezTo>
                  <a:cubicBezTo>
                    <a:pt x="10362" y="47789"/>
                    <a:pt x="12476" y="54556"/>
                    <a:pt x="13957" y="61534"/>
                  </a:cubicBezTo>
                  <a:cubicBezTo>
                    <a:pt x="14379" y="64917"/>
                    <a:pt x="14591" y="68300"/>
                    <a:pt x="14168" y="71895"/>
                  </a:cubicBezTo>
                  <a:cubicBezTo>
                    <a:pt x="13745" y="75278"/>
                    <a:pt x="12476" y="78661"/>
                    <a:pt x="10785" y="81833"/>
                  </a:cubicBezTo>
                  <a:cubicBezTo>
                    <a:pt x="13111" y="78873"/>
                    <a:pt x="14591" y="75701"/>
                    <a:pt x="15437" y="72106"/>
                  </a:cubicBezTo>
                  <a:cubicBezTo>
                    <a:pt x="16071" y="68511"/>
                    <a:pt x="16283" y="64917"/>
                    <a:pt x="15860" y="61322"/>
                  </a:cubicBezTo>
                  <a:cubicBezTo>
                    <a:pt x="14802" y="54133"/>
                    <a:pt x="12899" y="47155"/>
                    <a:pt x="9727" y="40600"/>
                  </a:cubicBezTo>
                  <a:cubicBezTo>
                    <a:pt x="6767" y="34256"/>
                    <a:pt x="4441" y="27490"/>
                    <a:pt x="2538" y="20723"/>
                  </a:cubicBezTo>
                  <a:cubicBezTo>
                    <a:pt x="1904" y="17340"/>
                    <a:pt x="1481" y="13745"/>
                    <a:pt x="1692" y="10362"/>
                  </a:cubicBezTo>
                  <a:cubicBezTo>
                    <a:pt x="1904" y="6767"/>
                    <a:pt x="2750" y="3384"/>
                    <a:pt x="4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2586200" y="2484800"/>
              <a:ext cx="285475" cy="2125125"/>
            </a:xfrm>
            <a:custGeom>
              <a:rect b="b" l="l" r="r" t="t"/>
              <a:pathLst>
                <a:path extrusionOk="0" h="85005" w="11419">
                  <a:moveTo>
                    <a:pt x="5498" y="1"/>
                  </a:moveTo>
                  <a:lnTo>
                    <a:pt x="5498" y="1"/>
                  </a:lnTo>
                  <a:cubicBezTo>
                    <a:pt x="3595" y="3172"/>
                    <a:pt x="2115" y="6767"/>
                    <a:pt x="1480" y="10573"/>
                  </a:cubicBezTo>
                  <a:cubicBezTo>
                    <a:pt x="846" y="14379"/>
                    <a:pt x="846" y="18186"/>
                    <a:pt x="1058" y="21992"/>
                  </a:cubicBezTo>
                  <a:cubicBezTo>
                    <a:pt x="2115" y="29393"/>
                    <a:pt x="3595" y="36793"/>
                    <a:pt x="5710" y="43983"/>
                  </a:cubicBezTo>
                  <a:cubicBezTo>
                    <a:pt x="8035" y="50961"/>
                    <a:pt x="8881" y="58150"/>
                    <a:pt x="8670" y="65551"/>
                  </a:cubicBezTo>
                  <a:cubicBezTo>
                    <a:pt x="8458" y="69146"/>
                    <a:pt x="7824" y="72740"/>
                    <a:pt x="6344" y="76124"/>
                  </a:cubicBezTo>
                  <a:cubicBezTo>
                    <a:pt x="5710" y="77815"/>
                    <a:pt x="4864" y="79507"/>
                    <a:pt x="3806" y="80987"/>
                  </a:cubicBezTo>
                  <a:cubicBezTo>
                    <a:pt x="2538" y="82467"/>
                    <a:pt x="1480" y="83736"/>
                    <a:pt x="0" y="85005"/>
                  </a:cubicBezTo>
                  <a:cubicBezTo>
                    <a:pt x="3172" y="82890"/>
                    <a:pt x="5710" y="80141"/>
                    <a:pt x="7401" y="76758"/>
                  </a:cubicBezTo>
                  <a:cubicBezTo>
                    <a:pt x="9093" y="73163"/>
                    <a:pt x="10361" y="69357"/>
                    <a:pt x="10784" y="65551"/>
                  </a:cubicBezTo>
                  <a:cubicBezTo>
                    <a:pt x="11419" y="57939"/>
                    <a:pt x="10573" y="50326"/>
                    <a:pt x="8247" y="43137"/>
                  </a:cubicBezTo>
                  <a:cubicBezTo>
                    <a:pt x="6132" y="35948"/>
                    <a:pt x="4441" y="28758"/>
                    <a:pt x="2961" y="21569"/>
                  </a:cubicBezTo>
                  <a:cubicBezTo>
                    <a:pt x="2538" y="17974"/>
                    <a:pt x="2326" y="14168"/>
                    <a:pt x="2749" y="10573"/>
                  </a:cubicBezTo>
                  <a:cubicBezTo>
                    <a:pt x="2961" y="6979"/>
                    <a:pt x="4018" y="3384"/>
                    <a:pt x="5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1994125" y="3050450"/>
              <a:ext cx="253775" cy="2045825"/>
            </a:xfrm>
            <a:custGeom>
              <a:rect b="b" l="l" r="r" t="t"/>
              <a:pathLst>
                <a:path extrusionOk="0" h="81833" w="10151">
                  <a:moveTo>
                    <a:pt x="4653" y="0"/>
                  </a:moveTo>
                  <a:lnTo>
                    <a:pt x="4653" y="0"/>
                  </a:lnTo>
                  <a:cubicBezTo>
                    <a:pt x="3595" y="3383"/>
                    <a:pt x="2750" y="6978"/>
                    <a:pt x="2538" y="10573"/>
                  </a:cubicBezTo>
                  <a:cubicBezTo>
                    <a:pt x="2327" y="14167"/>
                    <a:pt x="2538" y="17551"/>
                    <a:pt x="2750" y="21145"/>
                  </a:cubicBezTo>
                  <a:cubicBezTo>
                    <a:pt x="3384" y="28123"/>
                    <a:pt x="4864" y="35101"/>
                    <a:pt x="6133" y="42079"/>
                  </a:cubicBezTo>
                  <a:cubicBezTo>
                    <a:pt x="7190" y="48846"/>
                    <a:pt x="7613" y="55824"/>
                    <a:pt x="7190" y="62590"/>
                  </a:cubicBezTo>
                  <a:cubicBezTo>
                    <a:pt x="6767" y="69568"/>
                    <a:pt x="4230" y="76335"/>
                    <a:pt x="1" y="81832"/>
                  </a:cubicBezTo>
                  <a:cubicBezTo>
                    <a:pt x="2538" y="79295"/>
                    <a:pt x="4653" y="76335"/>
                    <a:pt x="6344" y="73163"/>
                  </a:cubicBezTo>
                  <a:cubicBezTo>
                    <a:pt x="7613" y="69991"/>
                    <a:pt x="8670" y="66396"/>
                    <a:pt x="9093" y="62802"/>
                  </a:cubicBezTo>
                  <a:cubicBezTo>
                    <a:pt x="10150" y="55824"/>
                    <a:pt x="9939" y="48634"/>
                    <a:pt x="8670" y="41656"/>
                  </a:cubicBezTo>
                  <a:cubicBezTo>
                    <a:pt x="7401" y="34678"/>
                    <a:pt x="5921" y="27700"/>
                    <a:pt x="4864" y="20934"/>
                  </a:cubicBezTo>
                  <a:cubicBezTo>
                    <a:pt x="3595" y="13956"/>
                    <a:pt x="3595" y="6978"/>
                    <a:pt x="4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29"/>
          <p:cNvGrpSpPr/>
          <p:nvPr/>
        </p:nvGrpSpPr>
        <p:grpSpPr>
          <a:xfrm rot="3495498">
            <a:off x="1077319" y="3886487"/>
            <a:ext cx="943465" cy="1935062"/>
            <a:chOff x="2392800" y="238125"/>
            <a:chExt cx="2677175" cy="5084850"/>
          </a:xfrm>
        </p:grpSpPr>
        <p:sp>
          <p:nvSpPr>
            <p:cNvPr id="384" name="Google Shape;384;p29"/>
            <p:cNvSpPr/>
            <p:nvPr/>
          </p:nvSpPr>
          <p:spPr>
            <a:xfrm>
              <a:off x="2526350" y="690275"/>
              <a:ext cx="1198100" cy="4632700"/>
            </a:xfrm>
            <a:custGeom>
              <a:rect b="b" l="l" r="r" t="t"/>
              <a:pathLst>
                <a:path extrusionOk="0" h="185308" w="47924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3430500" y="641425"/>
              <a:ext cx="899675" cy="1623425"/>
            </a:xfrm>
            <a:custGeom>
              <a:rect b="b" l="l" r="r" t="t"/>
              <a:pathLst>
                <a:path extrusionOk="0" h="64937" w="35987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2800700" y="860025"/>
              <a:ext cx="748350" cy="784950"/>
            </a:xfrm>
            <a:custGeom>
              <a:rect b="b" l="l" r="r" t="t"/>
              <a:pathLst>
                <a:path extrusionOk="0" h="31398" w="29934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2693325" y="2072800"/>
              <a:ext cx="794550" cy="973850"/>
            </a:xfrm>
            <a:custGeom>
              <a:rect b="b" l="l" r="r" t="t"/>
              <a:pathLst>
                <a:path extrusionOk="0" h="38954" w="31782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3312950" y="2922525"/>
              <a:ext cx="678175" cy="501525"/>
            </a:xfrm>
            <a:custGeom>
              <a:rect b="b" l="l" r="r" t="t"/>
              <a:pathLst>
                <a:path extrusionOk="0" h="20061" w="27127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873475" y="1658950"/>
              <a:ext cx="932725" cy="289200"/>
            </a:xfrm>
            <a:custGeom>
              <a:rect b="b" l="l" r="r" t="t"/>
              <a:pathLst>
                <a:path extrusionOk="0" h="11568" w="37309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2392800" y="358325"/>
              <a:ext cx="647350" cy="651975"/>
            </a:xfrm>
            <a:custGeom>
              <a:rect b="b" l="l" r="r" t="t"/>
              <a:pathLst>
                <a:path extrusionOk="0" h="26079" w="25894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3826150" y="238125"/>
              <a:ext cx="688975" cy="684325"/>
            </a:xfrm>
            <a:custGeom>
              <a:rect b="b" l="l" r="r" t="t"/>
              <a:pathLst>
                <a:path extrusionOk="0" h="27373" w="27559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4630700" y="1444925"/>
              <a:ext cx="439275" cy="439275"/>
            </a:xfrm>
            <a:custGeom>
              <a:rect b="b" l="l" r="r" t="t"/>
              <a:pathLst>
                <a:path extrusionOk="0" h="17571" w="17571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826150" y="2730325"/>
              <a:ext cx="406925" cy="406925"/>
            </a:xfrm>
            <a:custGeom>
              <a:rect b="b" l="l" r="r" t="t"/>
              <a:pathLst>
                <a:path extrusionOk="0" h="16277" w="16277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2508375" y="1666875"/>
              <a:ext cx="596500" cy="601100"/>
            </a:xfrm>
            <a:custGeom>
              <a:rect b="b" l="l" r="r" t="t"/>
              <a:pathLst>
                <a:path extrusionOk="0" h="24044" w="2386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29"/>
          <p:cNvGrpSpPr/>
          <p:nvPr/>
        </p:nvGrpSpPr>
        <p:grpSpPr>
          <a:xfrm flipH="1" rot="5689774">
            <a:off x="45967" y="3687966"/>
            <a:ext cx="1484086" cy="1456253"/>
            <a:chOff x="1124025" y="238125"/>
            <a:chExt cx="5272075" cy="5173200"/>
          </a:xfrm>
        </p:grpSpPr>
        <p:sp>
          <p:nvSpPr>
            <p:cNvPr id="396" name="Google Shape;396;p29"/>
            <p:cNvSpPr/>
            <p:nvPr/>
          </p:nvSpPr>
          <p:spPr>
            <a:xfrm>
              <a:off x="1124025" y="238125"/>
              <a:ext cx="5272075" cy="5173200"/>
            </a:xfrm>
            <a:custGeom>
              <a:rect b="b" l="l" r="r" t="t"/>
              <a:pathLst>
                <a:path extrusionOk="0" h="206928" w="210883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1490275" y="892950"/>
              <a:ext cx="4456300" cy="4040075"/>
            </a:xfrm>
            <a:custGeom>
              <a:rect b="b" l="l" r="r" t="t"/>
              <a:pathLst>
                <a:path extrusionOk="0" h="161603" w="178252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2827725" y="726475"/>
              <a:ext cx="527225" cy="1698175"/>
            </a:xfrm>
            <a:custGeom>
              <a:rect b="b" l="l" r="r" t="t"/>
              <a:pathLst>
                <a:path extrusionOk="0" h="67927" w="21089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3443725" y="726475"/>
              <a:ext cx="505025" cy="1237575"/>
            </a:xfrm>
            <a:custGeom>
              <a:rect b="b" l="l" r="r" t="t"/>
              <a:pathLst>
                <a:path extrusionOk="0" h="49503" w="20201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2233925" y="931800"/>
              <a:ext cx="382950" cy="1970100"/>
            </a:xfrm>
            <a:custGeom>
              <a:rect b="b" l="l" r="r" t="t"/>
              <a:pathLst>
                <a:path extrusionOk="0" h="78804" w="15318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1667875" y="1442350"/>
              <a:ext cx="366300" cy="2003400"/>
            </a:xfrm>
            <a:custGeom>
              <a:rect b="b" l="l" r="r" t="t"/>
              <a:pathLst>
                <a:path extrusionOk="0" h="80136" w="14652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1401500" y="2940725"/>
              <a:ext cx="316350" cy="1137675"/>
            </a:xfrm>
            <a:custGeom>
              <a:rect b="b" l="l" r="r" t="t"/>
              <a:pathLst>
                <a:path extrusionOk="0" h="45507" w="12654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4226200" y="693175"/>
              <a:ext cx="765850" cy="754750"/>
            </a:xfrm>
            <a:custGeom>
              <a:rect b="b" l="l" r="r" t="t"/>
              <a:pathLst>
                <a:path extrusionOk="0" h="30190" w="30634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5053075" y="254750"/>
              <a:ext cx="1343025" cy="810275"/>
            </a:xfrm>
            <a:custGeom>
              <a:rect b="b" l="l" r="r" t="t"/>
              <a:pathLst>
                <a:path extrusionOk="0" h="32411" w="53721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2994200" y="2423225"/>
              <a:ext cx="2552825" cy="446575"/>
            </a:xfrm>
            <a:custGeom>
              <a:rect b="b" l="l" r="r" t="t"/>
              <a:pathLst>
                <a:path extrusionOk="0" h="17863" w="102113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4242850" y="1420150"/>
              <a:ext cx="1581650" cy="181750"/>
            </a:xfrm>
            <a:custGeom>
              <a:rect b="b" l="l" r="r" t="t"/>
              <a:pathLst>
                <a:path extrusionOk="0" h="7270" w="63266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3510325" y="1923700"/>
              <a:ext cx="2186525" cy="290900"/>
            </a:xfrm>
            <a:custGeom>
              <a:rect b="b" l="l" r="r" t="t"/>
              <a:pathLst>
                <a:path extrusionOk="0" h="11636" w="87461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2555800" y="2909850"/>
              <a:ext cx="2902425" cy="531550"/>
            </a:xfrm>
            <a:custGeom>
              <a:rect b="b" l="l" r="r" t="t"/>
              <a:pathLst>
                <a:path extrusionOk="0" h="21262" w="116097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2122925" y="3511650"/>
              <a:ext cx="3141050" cy="522650"/>
            </a:xfrm>
            <a:custGeom>
              <a:rect b="b" l="l" r="r" t="t"/>
              <a:pathLst>
                <a:path extrusionOk="0" h="20906" w="125642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1801050" y="4061325"/>
              <a:ext cx="3041175" cy="657175"/>
            </a:xfrm>
            <a:custGeom>
              <a:rect b="b" l="l" r="r" t="t"/>
              <a:pathLst>
                <a:path extrusionOk="0" h="26287" w="121647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1551325" y="4638200"/>
              <a:ext cx="2591650" cy="604800"/>
            </a:xfrm>
            <a:custGeom>
              <a:rect b="b" l="l" r="r" t="t"/>
              <a:pathLst>
                <a:path extrusionOk="0" h="24192" w="103666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29"/>
          <p:cNvGrpSpPr/>
          <p:nvPr/>
        </p:nvGrpSpPr>
        <p:grpSpPr>
          <a:xfrm flipH="1" rot="-10008670">
            <a:off x="-261585" y="2427255"/>
            <a:ext cx="1330411" cy="2809652"/>
            <a:chOff x="2773725" y="240525"/>
            <a:chExt cx="2096325" cy="5101625"/>
          </a:xfrm>
        </p:grpSpPr>
        <p:sp>
          <p:nvSpPr>
            <p:cNvPr id="413" name="Google Shape;413;p29"/>
            <p:cNvSpPr/>
            <p:nvPr/>
          </p:nvSpPr>
          <p:spPr>
            <a:xfrm>
              <a:off x="2773725" y="240525"/>
              <a:ext cx="2096325" cy="5101625"/>
            </a:xfrm>
            <a:custGeom>
              <a:rect b="b" l="l" r="r" t="t"/>
              <a:pathLst>
                <a:path extrusionOk="0" h="204065" w="83853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3534575" y="380775"/>
              <a:ext cx="321000" cy="4933650"/>
            </a:xfrm>
            <a:custGeom>
              <a:rect b="b" l="l" r="r" t="t"/>
              <a:pathLst>
                <a:path extrusionOk="0" h="197346" w="1284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3154150" y="2207600"/>
              <a:ext cx="582550" cy="939200"/>
            </a:xfrm>
            <a:custGeom>
              <a:rect b="b" l="l" r="r" t="t"/>
              <a:pathLst>
                <a:path extrusionOk="0" h="37568" w="23302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3804050" y="2116450"/>
              <a:ext cx="598400" cy="1165075"/>
            </a:xfrm>
            <a:custGeom>
              <a:rect b="b" l="l" r="r" t="t"/>
              <a:pathLst>
                <a:path extrusionOk="0" h="46603" w="23936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3827825" y="880075"/>
              <a:ext cx="681600" cy="1141300"/>
            </a:xfrm>
            <a:custGeom>
              <a:rect b="b" l="l" r="r" t="t"/>
              <a:pathLst>
                <a:path extrusionOk="0" h="45652" w="27264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2995650" y="681950"/>
              <a:ext cx="701425" cy="1390950"/>
            </a:xfrm>
            <a:custGeom>
              <a:rect b="b" l="l" r="r" t="t"/>
              <a:pathLst>
                <a:path extrusionOk="0" h="55638" w="28057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3633650" y="2972400"/>
              <a:ext cx="225900" cy="1422650"/>
            </a:xfrm>
            <a:custGeom>
              <a:rect b="b" l="l" r="r" t="t"/>
              <a:pathLst>
                <a:path extrusionOk="0" h="56906" w="9036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29"/>
          <p:cNvGrpSpPr/>
          <p:nvPr/>
        </p:nvGrpSpPr>
        <p:grpSpPr>
          <a:xfrm flipH="1" rot="-9140811">
            <a:off x="7026245" y="-589692"/>
            <a:ext cx="955048" cy="1696662"/>
            <a:chOff x="2344925" y="238125"/>
            <a:chExt cx="2835925" cy="5038075"/>
          </a:xfrm>
        </p:grpSpPr>
        <p:sp>
          <p:nvSpPr>
            <p:cNvPr id="421" name="Google Shape;421;p29"/>
            <p:cNvSpPr/>
            <p:nvPr/>
          </p:nvSpPr>
          <p:spPr>
            <a:xfrm>
              <a:off x="3229250" y="894250"/>
              <a:ext cx="1951600" cy="4381950"/>
            </a:xfrm>
            <a:custGeom>
              <a:rect b="b" l="l" r="r" t="t"/>
              <a:pathLst>
                <a:path extrusionOk="0" h="175278" w="78064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3725750" y="1130175"/>
              <a:ext cx="537075" cy="1889050"/>
            </a:xfrm>
            <a:custGeom>
              <a:rect b="b" l="l" r="r" t="t"/>
              <a:pathLst>
                <a:path extrusionOk="0" h="75562" w="21483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2671225" y="1283650"/>
              <a:ext cx="912350" cy="867975"/>
            </a:xfrm>
            <a:custGeom>
              <a:rect b="b" l="l" r="r" t="t"/>
              <a:pathLst>
                <a:path extrusionOk="0" h="34719" w="36494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4036475" y="1612175"/>
              <a:ext cx="501625" cy="613000"/>
            </a:xfrm>
            <a:custGeom>
              <a:rect b="b" l="l" r="r" t="t"/>
              <a:pathLst>
                <a:path extrusionOk="0" h="24520" w="20065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2945150" y="3149525"/>
              <a:ext cx="1256650" cy="598200"/>
            </a:xfrm>
            <a:custGeom>
              <a:rect b="b" l="l" r="r" t="t"/>
              <a:pathLst>
                <a:path extrusionOk="0" h="23928" w="50266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2899850" y="238125"/>
              <a:ext cx="754775" cy="759175"/>
            </a:xfrm>
            <a:custGeom>
              <a:rect b="b" l="l" r="r" t="t"/>
              <a:pathLst>
                <a:path extrusionOk="0" h="30367" w="30191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2571325" y="2706550"/>
              <a:ext cx="723675" cy="723675"/>
            </a:xfrm>
            <a:custGeom>
              <a:rect b="b" l="l" r="r" t="t"/>
              <a:pathLst>
                <a:path extrusionOk="0" h="28947" w="28947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4364925" y="1343575"/>
              <a:ext cx="483925" cy="483950"/>
            </a:xfrm>
            <a:custGeom>
              <a:rect b="b" l="l" r="r" t="t"/>
              <a:pathLst>
                <a:path extrusionOk="0" h="19358" w="19357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2344925" y="992850"/>
              <a:ext cx="563850" cy="563850"/>
            </a:xfrm>
            <a:custGeom>
              <a:rect b="b" l="l" r="r" t="t"/>
              <a:pathLst>
                <a:path extrusionOk="0" h="22554" w="22554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3685675" y="992850"/>
              <a:ext cx="426225" cy="430675"/>
            </a:xfrm>
            <a:custGeom>
              <a:rect b="b" l="l" r="r" t="t"/>
              <a:pathLst>
                <a:path extrusionOk="0" h="17227" w="17049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29"/>
          <p:cNvGrpSpPr/>
          <p:nvPr/>
        </p:nvGrpSpPr>
        <p:grpSpPr>
          <a:xfrm flipH="1" rot="-8791429">
            <a:off x="7466654" y="-255313"/>
            <a:ext cx="1914697" cy="3970652"/>
            <a:chOff x="2479375" y="241250"/>
            <a:chExt cx="2454400" cy="5089875"/>
          </a:xfrm>
        </p:grpSpPr>
        <p:sp>
          <p:nvSpPr>
            <p:cNvPr id="432" name="Google Shape;432;p29"/>
            <p:cNvSpPr/>
            <p:nvPr/>
          </p:nvSpPr>
          <p:spPr>
            <a:xfrm>
              <a:off x="2479375" y="1065000"/>
              <a:ext cx="1943850" cy="4266125"/>
            </a:xfrm>
            <a:custGeom>
              <a:rect b="b" l="l" r="r" t="t"/>
              <a:pathLst>
                <a:path extrusionOk="0" h="170645" w="77754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4179025" y="241250"/>
              <a:ext cx="443975" cy="1395375"/>
            </a:xfrm>
            <a:custGeom>
              <a:rect b="b" l="l" r="r" t="t"/>
              <a:pathLst>
                <a:path extrusionOk="0" h="55815" w="17759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3679550" y="1462325"/>
              <a:ext cx="399600" cy="1189850"/>
            </a:xfrm>
            <a:custGeom>
              <a:rect b="b" l="l" r="r" t="t"/>
              <a:pathLst>
                <a:path extrusionOk="0" h="47594" w="15984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4123525" y="1803575"/>
              <a:ext cx="810250" cy="1118775"/>
            </a:xfrm>
            <a:custGeom>
              <a:rect b="b" l="l" r="r" t="t"/>
              <a:pathLst>
                <a:path extrusionOk="0" h="44751" w="3241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3302200" y="2345350"/>
              <a:ext cx="610475" cy="1031550"/>
            </a:xfrm>
            <a:custGeom>
              <a:rect b="b" l="l" r="r" t="t"/>
              <a:pathLst>
                <a:path extrusionOk="0" h="41262" w="24419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3651825" y="3385450"/>
              <a:ext cx="982275" cy="684600"/>
            </a:xfrm>
            <a:custGeom>
              <a:rect b="b" l="l" r="r" t="t"/>
              <a:pathLst>
                <a:path extrusionOk="0" h="27384" w="39291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29"/>
          <p:cNvGrpSpPr/>
          <p:nvPr/>
        </p:nvGrpSpPr>
        <p:grpSpPr>
          <a:xfrm rot="10467110">
            <a:off x="7732367" y="-129340"/>
            <a:ext cx="1477340" cy="1673119"/>
            <a:chOff x="1396775" y="238125"/>
            <a:chExt cx="4477525" cy="5209300"/>
          </a:xfrm>
        </p:grpSpPr>
        <p:sp>
          <p:nvSpPr>
            <p:cNvPr id="439" name="Google Shape;439;p29"/>
            <p:cNvSpPr/>
            <p:nvPr/>
          </p:nvSpPr>
          <p:spPr>
            <a:xfrm>
              <a:off x="1396775" y="238125"/>
              <a:ext cx="4477525" cy="5209300"/>
            </a:xfrm>
            <a:custGeom>
              <a:rect b="b" l="l" r="r" t="t"/>
              <a:pathLst>
                <a:path extrusionOk="0" h="208372" w="179101">
                  <a:moveTo>
                    <a:pt x="163876" y="0"/>
                  </a:moveTo>
                  <a:cubicBezTo>
                    <a:pt x="155629" y="4863"/>
                    <a:pt x="146537" y="8247"/>
                    <a:pt x="137445" y="10150"/>
                  </a:cubicBezTo>
                  <a:cubicBezTo>
                    <a:pt x="122643" y="13533"/>
                    <a:pt x="106995" y="16493"/>
                    <a:pt x="96211" y="26432"/>
                  </a:cubicBezTo>
                  <a:cubicBezTo>
                    <a:pt x="81621" y="39965"/>
                    <a:pt x="80987" y="61956"/>
                    <a:pt x="81621" y="81409"/>
                  </a:cubicBezTo>
                  <a:cubicBezTo>
                    <a:pt x="76123" y="64705"/>
                    <a:pt x="74220" y="47154"/>
                    <a:pt x="75912" y="29603"/>
                  </a:cubicBezTo>
                  <a:lnTo>
                    <a:pt x="75912" y="29603"/>
                  </a:lnTo>
                  <a:cubicBezTo>
                    <a:pt x="51172" y="49903"/>
                    <a:pt x="38696" y="81409"/>
                    <a:pt x="43137" y="113127"/>
                  </a:cubicBezTo>
                  <a:lnTo>
                    <a:pt x="43137" y="113127"/>
                  </a:lnTo>
                  <a:lnTo>
                    <a:pt x="27278" y="60898"/>
                  </a:lnTo>
                  <a:cubicBezTo>
                    <a:pt x="1904" y="100017"/>
                    <a:pt x="1" y="150132"/>
                    <a:pt x="22203" y="191365"/>
                  </a:cubicBezTo>
                  <a:cubicBezTo>
                    <a:pt x="39453" y="202610"/>
                    <a:pt x="59328" y="208372"/>
                    <a:pt x="79356" y="208372"/>
                  </a:cubicBezTo>
                  <a:cubicBezTo>
                    <a:pt x="92471" y="208372"/>
                    <a:pt x="105651" y="205901"/>
                    <a:pt x="118202" y="200880"/>
                  </a:cubicBezTo>
                  <a:cubicBezTo>
                    <a:pt x="150343" y="187770"/>
                    <a:pt x="173814" y="157110"/>
                    <a:pt x="177198" y="123700"/>
                  </a:cubicBezTo>
                  <a:lnTo>
                    <a:pt x="177198" y="123700"/>
                  </a:lnTo>
                  <a:cubicBezTo>
                    <a:pt x="163365" y="131604"/>
                    <a:pt x="147871" y="135815"/>
                    <a:pt x="132096" y="135815"/>
                  </a:cubicBezTo>
                  <a:cubicBezTo>
                    <a:pt x="130990" y="135815"/>
                    <a:pt x="129883" y="135794"/>
                    <a:pt x="128775" y="135753"/>
                  </a:cubicBezTo>
                  <a:cubicBezTo>
                    <a:pt x="156264" y="130889"/>
                    <a:pt x="178466" y="106149"/>
                    <a:pt x="179101" y="79506"/>
                  </a:cubicBezTo>
                  <a:lnTo>
                    <a:pt x="179101" y="79506"/>
                  </a:lnTo>
                  <a:cubicBezTo>
                    <a:pt x="169585" y="93039"/>
                    <a:pt x="154784" y="102132"/>
                    <a:pt x="138290" y="104035"/>
                  </a:cubicBezTo>
                  <a:cubicBezTo>
                    <a:pt x="153938" y="97480"/>
                    <a:pt x="164088" y="80564"/>
                    <a:pt x="161762" y="64493"/>
                  </a:cubicBezTo>
                  <a:cubicBezTo>
                    <a:pt x="159858" y="51172"/>
                    <a:pt x="150766" y="39119"/>
                    <a:pt x="151189" y="25797"/>
                  </a:cubicBezTo>
                  <a:cubicBezTo>
                    <a:pt x="151612" y="16070"/>
                    <a:pt x="156898" y="7612"/>
                    <a:pt x="163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1756250" y="518300"/>
              <a:ext cx="3399125" cy="4720700"/>
            </a:xfrm>
            <a:custGeom>
              <a:rect b="b" l="l" r="r" t="t"/>
              <a:pathLst>
                <a:path extrusionOk="0" h="188828" w="135965">
                  <a:moveTo>
                    <a:pt x="135964" y="0"/>
                  </a:moveTo>
                  <a:cubicBezTo>
                    <a:pt x="126449" y="3383"/>
                    <a:pt x="117779" y="9092"/>
                    <a:pt x="111013" y="16705"/>
                  </a:cubicBezTo>
                  <a:cubicBezTo>
                    <a:pt x="104035" y="24106"/>
                    <a:pt x="98326" y="32564"/>
                    <a:pt x="94097" y="41656"/>
                  </a:cubicBezTo>
                  <a:cubicBezTo>
                    <a:pt x="85216" y="59841"/>
                    <a:pt x="80775" y="79718"/>
                    <a:pt x="74220" y="98326"/>
                  </a:cubicBezTo>
                  <a:cubicBezTo>
                    <a:pt x="67876" y="117356"/>
                    <a:pt x="58150" y="134907"/>
                    <a:pt x="45463" y="150343"/>
                  </a:cubicBezTo>
                  <a:cubicBezTo>
                    <a:pt x="39119" y="158167"/>
                    <a:pt x="31930" y="165145"/>
                    <a:pt x="24317" y="171488"/>
                  </a:cubicBezTo>
                  <a:cubicBezTo>
                    <a:pt x="16705" y="178044"/>
                    <a:pt x="8670" y="183753"/>
                    <a:pt x="0" y="188828"/>
                  </a:cubicBezTo>
                  <a:cubicBezTo>
                    <a:pt x="8881" y="184176"/>
                    <a:pt x="17339" y="178889"/>
                    <a:pt x="25163" y="172546"/>
                  </a:cubicBezTo>
                  <a:cubicBezTo>
                    <a:pt x="32987" y="166202"/>
                    <a:pt x="40388" y="159224"/>
                    <a:pt x="46943" y="151612"/>
                  </a:cubicBezTo>
                  <a:cubicBezTo>
                    <a:pt x="60053" y="136176"/>
                    <a:pt x="70202" y="118414"/>
                    <a:pt x="76757" y="99383"/>
                  </a:cubicBezTo>
                  <a:cubicBezTo>
                    <a:pt x="83312" y="80352"/>
                    <a:pt x="87542" y="60687"/>
                    <a:pt x="95788" y="42502"/>
                  </a:cubicBezTo>
                  <a:cubicBezTo>
                    <a:pt x="100017" y="33410"/>
                    <a:pt x="105304" y="24951"/>
                    <a:pt x="111859" y="17551"/>
                  </a:cubicBezTo>
                  <a:cubicBezTo>
                    <a:pt x="118414" y="9938"/>
                    <a:pt x="126660" y="4018"/>
                    <a:pt x="135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3759750" y="1485675"/>
              <a:ext cx="1379750" cy="1200025"/>
            </a:xfrm>
            <a:custGeom>
              <a:rect b="b" l="l" r="r" t="t"/>
              <a:pathLst>
                <a:path extrusionOk="0" h="48001" w="55190">
                  <a:moveTo>
                    <a:pt x="55190" y="1"/>
                  </a:moveTo>
                  <a:lnTo>
                    <a:pt x="55190" y="1"/>
                  </a:lnTo>
                  <a:cubicBezTo>
                    <a:pt x="54132" y="2961"/>
                    <a:pt x="52441" y="5710"/>
                    <a:pt x="50326" y="8036"/>
                  </a:cubicBezTo>
                  <a:cubicBezTo>
                    <a:pt x="48212" y="10151"/>
                    <a:pt x="45886" y="12265"/>
                    <a:pt x="43137" y="13957"/>
                  </a:cubicBezTo>
                  <a:cubicBezTo>
                    <a:pt x="37639" y="17129"/>
                    <a:pt x="31930" y="19666"/>
                    <a:pt x="26009" y="21781"/>
                  </a:cubicBezTo>
                  <a:cubicBezTo>
                    <a:pt x="19877" y="23895"/>
                    <a:pt x="14168" y="27067"/>
                    <a:pt x="9093" y="31085"/>
                  </a:cubicBezTo>
                  <a:cubicBezTo>
                    <a:pt x="6556" y="33199"/>
                    <a:pt x="4441" y="35737"/>
                    <a:pt x="2750" y="38485"/>
                  </a:cubicBezTo>
                  <a:cubicBezTo>
                    <a:pt x="1058" y="41446"/>
                    <a:pt x="212" y="44618"/>
                    <a:pt x="1" y="48001"/>
                  </a:cubicBezTo>
                  <a:cubicBezTo>
                    <a:pt x="635" y="44829"/>
                    <a:pt x="1904" y="41657"/>
                    <a:pt x="3595" y="39120"/>
                  </a:cubicBezTo>
                  <a:cubicBezTo>
                    <a:pt x="5498" y="36582"/>
                    <a:pt x="7613" y="34468"/>
                    <a:pt x="10150" y="32565"/>
                  </a:cubicBezTo>
                  <a:cubicBezTo>
                    <a:pt x="15437" y="28970"/>
                    <a:pt x="20934" y="26221"/>
                    <a:pt x="27067" y="24107"/>
                  </a:cubicBezTo>
                  <a:cubicBezTo>
                    <a:pt x="33199" y="21992"/>
                    <a:pt x="38908" y="19243"/>
                    <a:pt x="44406" y="15648"/>
                  </a:cubicBezTo>
                  <a:cubicBezTo>
                    <a:pt x="46943" y="13745"/>
                    <a:pt x="49269" y="11419"/>
                    <a:pt x="51384" y="8882"/>
                  </a:cubicBezTo>
                  <a:cubicBezTo>
                    <a:pt x="53287" y="6133"/>
                    <a:pt x="54555" y="3173"/>
                    <a:pt x="55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3934200" y="1025775"/>
              <a:ext cx="1115450" cy="1120725"/>
            </a:xfrm>
            <a:custGeom>
              <a:rect b="b" l="l" r="r" t="t"/>
              <a:pathLst>
                <a:path extrusionOk="0" h="44829" w="44618">
                  <a:moveTo>
                    <a:pt x="44617" y="1"/>
                  </a:moveTo>
                  <a:lnTo>
                    <a:pt x="44617" y="1"/>
                  </a:lnTo>
                  <a:cubicBezTo>
                    <a:pt x="42503" y="4864"/>
                    <a:pt x="38908" y="9304"/>
                    <a:pt x="34467" y="12265"/>
                  </a:cubicBezTo>
                  <a:cubicBezTo>
                    <a:pt x="30027" y="15225"/>
                    <a:pt x="25163" y="17974"/>
                    <a:pt x="20300" y="20300"/>
                  </a:cubicBezTo>
                  <a:cubicBezTo>
                    <a:pt x="15225" y="22626"/>
                    <a:pt x="10573" y="25798"/>
                    <a:pt x="6556" y="29815"/>
                  </a:cubicBezTo>
                  <a:cubicBezTo>
                    <a:pt x="2538" y="33833"/>
                    <a:pt x="1" y="39119"/>
                    <a:pt x="1" y="44829"/>
                  </a:cubicBezTo>
                  <a:cubicBezTo>
                    <a:pt x="1058" y="39542"/>
                    <a:pt x="4018" y="34679"/>
                    <a:pt x="8036" y="31296"/>
                  </a:cubicBezTo>
                  <a:cubicBezTo>
                    <a:pt x="12265" y="27701"/>
                    <a:pt x="16705" y="24741"/>
                    <a:pt x="21569" y="22626"/>
                  </a:cubicBezTo>
                  <a:cubicBezTo>
                    <a:pt x="26644" y="20089"/>
                    <a:pt x="31296" y="17340"/>
                    <a:pt x="35736" y="13956"/>
                  </a:cubicBezTo>
                  <a:cubicBezTo>
                    <a:pt x="40177" y="10362"/>
                    <a:pt x="43348" y="5498"/>
                    <a:pt x="44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3601175" y="1919175"/>
              <a:ext cx="1733925" cy="1221150"/>
            </a:xfrm>
            <a:custGeom>
              <a:rect b="b" l="l" r="r" t="t"/>
              <a:pathLst>
                <a:path extrusionOk="0" h="48846" w="69357">
                  <a:moveTo>
                    <a:pt x="69356" y="0"/>
                  </a:moveTo>
                  <a:lnTo>
                    <a:pt x="69356" y="0"/>
                  </a:lnTo>
                  <a:cubicBezTo>
                    <a:pt x="67876" y="3595"/>
                    <a:pt x="65973" y="6767"/>
                    <a:pt x="63859" y="9727"/>
                  </a:cubicBezTo>
                  <a:cubicBezTo>
                    <a:pt x="61533" y="12899"/>
                    <a:pt x="58995" y="15436"/>
                    <a:pt x="56035" y="17974"/>
                  </a:cubicBezTo>
                  <a:cubicBezTo>
                    <a:pt x="50326" y="22626"/>
                    <a:pt x="43348" y="25797"/>
                    <a:pt x="35947" y="27066"/>
                  </a:cubicBezTo>
                  <a:cubicBezTo>
                    <a:pt x="28758" y="28335"/>
                    <a:pt x="20722" y="28335"/>
                    <a:pt x="13322" y="31295"/>
                  </a:cubicBezTo>
                  <a:cubicBezTo>
                    <a:pt x="9727" y="32775"/>
                    <a:pt x="6555" y="35101"/>
                    <a:pt x="3806" y="38062"/>
                  </a:cubicBezTo>
                  <a:cubicBezTo>
                    <a:pt x="1269" y="41022"/>
                    <a:pt x="0" y="44828"/>
                    <a:pt x="212" y="48846"/>
                  </a:cubicBezTo>
                  <a:cubicBezTo>
                    <a:pt x="423" y="45040"/>
                    <a:pt x="2115" y="41445"/>
                    <a:pt x="4864" y="38907"/>
                  </a:cubicBezTo>
                  <a:cubicBezTo>
                    <a:pt x="7401" y="36370"/>
                    <a:pt x="10573" y="34255"/>
                    <a:pt x="14167" y="33198"/>
                  </a:cubicBezTo>
                  <a:cubicBezTo>
                    <a:pt x="21145" y="30872"/>
                    <a:pt x="28758" y="30872"/>
                    <a:pt x="36370" y="29604"/>
                  </a:cubicBezTo>
                  <a:cubicBezTo>
                    <a:pt x="44194" y="28335"/>
                    <a:pt x="51383" y="24740"/>
                    <a:pt x="57304" y="19454"/>
                  </a:cubicBezTo>
                  <a:cubicBezTo>
                    <a:pt x="60053" y="16916"/>
                    <a:pt x="62590" y="13745"/>
                    <a:pt x="64705" y="10573"/>
                  </a:cubicBezTo>
                  <a:cubicBezTo>
                    <a:pt x="66819" y="7401"/>
                    <a:pt x="68299" y="3806"/>
                    <a:pt x="69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262850" y="2939425"/>
              <a:ext cx="2167400" cy="829975"/>
            </a:xfrm>
            <a:custGeom>
              <a:rect b="b" l="l" r="r" t="t"/>
              <a:pathLst>
                <a:path extrusionOk="0" h="33199" w="86696">
                  <a:moveTo>
                    <a:pt x="86696" y="1"/>
                  </a:moveTo>
                  <a:cubicBezTo>
                    <a:pt x="83947" y="2749"/>
                    <a:pt x="80986" y="5287"/>
                    <a:pt x="77603" y="7401"/>
                  </a:cubicBezTo>
                  <a:cubicBezTo>
                    <a:pt x="74220" y="9304"/>
                    <a:pt x="70625" y="10996"/>
                    <a:pt x="67031" y="12265"/>
                  </a:cubicBezTo>
                  <a:cubicBezTo>
                    <a:pt x="59418" y="14379"/>
                    <a:pt x="51806" y="15860"/>
                    <a:pt x="43982" y="16705"/>
                  </a:cubicBezTo>
                  <a:cubicBezTo>
                    <a:pt x="35947" y="17551"/>
                    <a:pt x="28123" y="19031"/>
                    <a:pt x="20511" y="21146"/>
                  </a:cubicBezTo>
                  <a:cubicBezTo>
                    <a:pt x="16493" y="22203"/>
                    <a:pt x="12899" y="23895"/>
                    <a:pt x="9304" y="25798"/>
                  </a:cubicBezTo>
                  <a:cubicBezTo>
                    <a:pt x="5921" y="27701"/>
                    <a:pt x="2749" y="30238"/>
                    <a:pt x="0" y="33199"/>
                  </a:cubicBezTo>
                  <a:cubicBezTo>
                    <a:pt x="2961" y="30661"/>
                    <a:pt x="6344" y="28547"/>
                    <a:pt x="9938" y="27067"/>
                  </a:cubicBezTo>
                  <a:cubicBezTo>
                    <a:pt x="13533" y="25375"/>
                    <a:pt x="17128" y="24106"/>
                    <a:pt x="20934" y="23049"/>
                  </a:cubicBezTo>
                  <a:cubicBezTo>
                    <a:pt x="28758" y="21357"/>
                    <a:pt x="36370" y="20089"/>
                    <a:pt x="44194" y="19454"/>
                  </a:cubicBezTo>
                  <a:cubicBezTo>
                    <a:pt x="52229" y="18608"/>
                    <a:pt x="60053" y="16705"/>
                    <a:pt x="67665" y="14168"/>
                  </a:cubicBezTo>
                  <a:cubicBezTo>
                    <a:pt x="71471" y="12688"/>
                    <a:pt x="74854" y="10785"/>
                    <a:pt x="78238" y="8459"/>
                  </a:cubicBezTo>
                  <a:cubicBezTo>
                    <a:pt x="81409" y="6133"/>
                    <a:pt x="84370" y="3172"/>
                    <a:pt x="86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2713075" y="3742950"/>
              <a:ext cx="2902200" cy="771825"/>
            </a:xfrm>
            <a:custGeom>
              <a:rect b="b" l="l" r="r" t="t"/>
              <a:pathLst>
                <a:path extrusionOk="0" h="30873" w="116088">
                  <a:moveTo>
                    <a:pt x="116087" y="0"/>
                  </a:moveTo>
                  <a:cubicBezTo>
                    <a:pt x="112916" y="4018"/>
                    <a:pt x="109110" y="7613"/>
                    <a:pt x="104880" y="10573"/>
                  </a:cubicBezTo>
                  <a:cubicBezTo>
                    <a:pt x="100440" y="13533"/>
                    <a:pt x="95999" y="15859"/>
                    <a:pt x="91136" y="17762"/>
                  </a:cubicBezTo>
                  <a:cubicBezTo>
                    <a:pt x="81814" y="21134"/>
                    <a:pt x="72120" y="22646"/>
                    <a:pt x="62403" y="22646"/>
                  </a:cubicBezTo>
                  <a:cubicBezTo>
                    <a:pt x="61761" y="22646"/>
                    <a:pt x="61118" y="22639"/>
                    <a:pt x="60476" y="22626"/>
                  </a:cubicBezTo>
                  <a:cubicBezTo>
                    <a:pt x="55189" y="22626"/>
                    <a:pt x="50114" y="22414"/>
                    <a:pt x="44828" y="21780"/>
                  </a:cubicBezTo>
                  <a:cubicBezTo>
                    <a:pt x="39542" y="21357"/>
                    <a:pt x="34255" y="20511"/>
                    <a:pt x="28969" y="20511"/>
                  </a:cubicBezTo>
                  <a:cubicBezTo>
                    <a:pt x="28308" y="20485"/>
                    <a:pt x="27648" y="20472"/>
                    <a:pt x="26987" y="20472"/>
                  </a:cubicBezTo>
                  <a:cubicBezTo>
                    <a:pt x="22361" y="20472"/>
                    <a:pt x="17736" y="21119"/>
                    <a:pt x="13110" y="22414"/>
                  </a:cubicBezTo>
                  <a:cubicBezTo>
                    <a:pt x="8035" y="23895"/>
                    <a:pt x="3383" y="26855"/>
                    <a:pt x="0" y="30873"/>
                  </a:cubicBezTo>
                  <a:cubicBezTo>
                    <a:pt x="3806" y="27489"/>
                    <a:pt x="8458" y="24952"/>
                    <a:pt x="13533" y="23895"/>
                  </a:cubicBezTo>
                  <a:cubicBezTo>
                    <a:pt x="17339" y="22943"/>
                    <a:pt x="21264" y="22467"/>
                    <a:pt x="25130" y="22467"/>
                  </a:cubicBezTo>
                  <a:cubicBezTo>
                    <a:pt x="26418" y="22467"/>
                    <a:pt x="27700" y="22520"/>
                    <a:pt x="28969" y="22626"/>
                  </a:cubicBezTo>
                  <a:cubicBezTo>
                    <a:pt x="39330" y="23472"/>
                    <a:pt x="49903" y="25375"/>
                    <a:pt x="60476" y="25375"/>
                  </a:cubicBezTo>
                  <a:cubicBezTo>
                    <a:pt x="61004" y="25385"/>
                    <a:pt x="61533" y="25391"/>
                    <a:pt x="62063" y="25391"/>
                  </a:cubicBezTo>
                  <a:cubicBezTo>
                    <a:pt x="72124" y="25391"/>
                    <a:pt x="82329" y="23482"/>
                    <a:pt x="91770" y="19666"/>
                  </a:cubicBezTo>
                  <a:cubicBezTo>
                    <a:pt x="96634" y="17762"/>
                    <a:pt x="101286" y="15014"/>
                    <a:pt x="105515" y="11630"/>
                  </a:cubicBezTo>
                  <a:cubicBezTo>
                    <a:pt x="109744" y="8459"/>
                    <a:pt x="113127" y="4441"/>
                    <a:pt x="116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2226725" y="4403750"/>
              <a:ext cx="3002650" cy="513675"/>
            </a:xfrm>
            <a:custGeom>
              <a:rect b="b" l="l" r="r" t="t"/>
              <a:pathLst>
                <a:path extrusionOk="0" h="20547" w="120106">
                  <a:moveTo>
                    <a:pt x="120105" y="0"/>
                  </a:moveTo>
                  <a:lnTo>
                    <a:pt x="120105" y="0"/>
                  </a:lnTo>
                  <a:cubicBezTo>
                    <a:pt x="118414" y="2115"/>
                    <a:pt x="116722" y="4018"/>
                    <a:pt x="114819" y="5921"/>
                  </a:cubicBezTo>
                  <a:cubicBezTo>
                    <a:pt x="112916" y="7612"/>
                    <a:pt x="110802" y="9304"/>
                    <a:pt x="108476" y="10573"/>
                  </a:cubicBezTo>
                  <a:cubicBezTo>
                    <a:pt x="104035" y="13322"/>
                    <a:pt x="99172" y="15225"/>
                    <a:pt x="94097" y="16282"/>
                  </a:cubicBezTo>
                  <a:cubicBezTo>
                    <a:pt x="88341" y="17457"/>
                    <a:pt x="82519" y="18044"/>
                    <a:pt x="76705" y="18044"/>
                  </a:cubicBezTo>
                  <a:cubicBezTo>
                    <a:pt x="72054" y="18044"/>
                    <a:pt x="67407" y="17668"/>
                    <a:pt x="62802" y="16916"/>
                  </a:cubicBezTo>
                  <a:cubicBezTo>
                    <a:pt x="52229" y="15859"/>
                    <a:pt x="41868" y="13744"/>
                    <a:pt x="31084" y="13533"/>
                  </a:cubicBezTo>
                  <a:cubicBezTo>
                    <a:pt x="30177" y="13497"/>
                    <a:pt x="29270" y="13479"/>
                    <a:pt x="28363" y="13479"/>
                  </a:cubicBezTo>
                  <a:cubicBezTo>
                    <a:pt x="23984" y="13479"/>
                    <a:pt x="19604" y="13890"/>
                    <a:pt x="15225" y="14590"/>
                  </a:cubicBezTo>
                  <a:cubicBezTo>
                    <a:pt x="9939" y="15436"/>
                    <a:pt x="4652" y="17128"/>
                    <a:pt x="1" y="19454"/>
                  </a:cubicBezTo>
                  <a:cubicBezTo>
                    <a:pt x="2538" y="18608"/>
                    <a:pt x="5075" y="17762"/>
                    <a:pt x="7613" y="17128"/>
                  </a:cubicBezTo>
                  <a:cubicBezTo>
                    <a:pt x="10150" y="16493"/>
                    <a:pt x="12688" y="16070"/>
                    <a:pt x="15437" y="15859"/>
                  </a:cubicBezTo>
                  <a:cubicBezTo>
                    <a:pt x="18230" y="15510"/>
                    <a:pt x="21088" y="15353"/>
                    <a:pt x="23975" y="15353"/>
                  </a:cubicBezTo>
                  <a:cubicBezTo>
                    <a:pt x="26332" y="15353"/>
                    <a:pt x="28708" y="15457"/>
                    <a:pt x="31084" y="15648"/>
                  </a:cubicBezTo>
                  <a:cubicBezTo>
                    <a:pt x="41657" y="16282"/>
                    <a:pt x="52018" y="18608"/>
                    <a:pt x="62590" y="19665"/>
                  </a:cubicBezTo>
                  <a:cubicBezTo>
                    <a:pt x="67446" y="20151"/>
                    <a:pt x="72390" y="20547"/>
                    <a:pt x="77341" y="20547"/>
                  </a:cubicBezTo>
                  <a:cubicBezTo>
                    <a:pt x="83172" y="20547"/>
                    <a:pt x="89014" y="19997"/>
                    <a:pt x="94731" y="18396"/>
                  </a:cubicBezTo>
                  <a:cubicBezTo>
                    <a:pt x="99806" y="16916"/>
                    <a:pt x="104881" y="14590"/>
                    <a:pt x="109321" y="11630"/>
                  </a:cubicBezTo>
                  <a:cubicBezTo>
                    <a:pt x="113762" y="8670"/>
                    <a:pt x="117357" y="4652"/>
                    <a:pt x="120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3923625" y="756175"/>
              <a:ext cx="470500" cy="1210600"/>
            </a:xfrm>
            <a:custGeom>
              <a:rect b="b" l="l" r="r" t="t"/>
              <a:pathLst>
                <a:path extrusionOk="0" h="48424" w="18820">
                  <a:moveTo>
                    <a:pt x="18820" y="0"/>
                  </a:moveTo>
                  <a:lnTo>
                    <a:pt x="18820" y="0"/>
                  </a:lnTo>
                  <a:cubicBezTo>
                    <a:pt x="11631" y="5498"/>
                    <a:pt x="6344" y="13110"/>
                    <a:pt x="3595" y="21780"/>
                  </a:cubicBezTo>
                  <a:cubicBezTo>
                    <a:pt x="424" y="30238"/>
                    <a:pt x="1" y="39542"/>
                    <a:pt x="2115" y="48423"/>
                  </a:cubicBezTo>
                  <a:cubicBezTo>
                    <a:pt x="1481" y="30661"/>
                    <a:pt x="7402" y="13322"/>
                    <a:pt x="1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3574725" y="1126225"/>
              <a:ext cx="259075" cy="1982400"/>
            </a:xfrm>
            <a:custGeom>
              <a:rect b="b" l="l" r="r" t="t"/>
              <a:pathLst>
                <a:path extrusionOk="0" h="79296" w="10363">
                  <a:moveTo>
                    <a:pt x="10362" y="0"/>
                  </a:moveTo>
                  <a:lnTo>
                    <a:pt x="10362" y="0"/>
                  </a:lnTo>
                  <a:cubicBezTo>
                    <a:pt x="8459" y="2749"/>
                    <a:pt x="6767" y="5709"/>
                    <a:pt x="5499" y="8881"/>
                  </a:cubicBezTo>
                  <a:cubicBezTo>
                    <a:pt x="4441" y="12053"/>
                    <a:pt x="3596" y="15436"/>
                    <a:pt x="2961" y="18819"/>
                  </a:cubicBezTo>
                  <a:cubicBezTo>
                    <a:pt x="1904" y="25586"/>
                    <a:pt x="1692" y="32352"/>
                    <a:pt x="2115" y="39119"/>
                  </a:cubicBezTo>
                  <a:cubicBezTo>
                    <a:pt x="2327" y="45885"/>
                    <a:pt x="2750" y="52652"/>
                    <a:pt x="2750" y="59418"/>
                  </a:cubicBezTo>
                  <a:cubicBezTo>
                    <a:pt x="2750" y="62590"/>
                    <a:pt x="2538" y="65973"/>
                    <a:pt x="2115" y="69357"/>
                  </a:cubicBezTo>
                  <a:cubicBezTo>
                    <a:pt x="1692" y="72740"/>
                    <a:pt x="1058" y="75912"/>
                    <a:pt x="1" y="79295"/>
                  </a:cubicBezTo>
                  <a:cubicBezTo>
                    <a:pt x="1481" y="76123"/>
                    <a:pt x="2750" y="72951"/>
                    <a:pt x="3384" y="69568"/>
                  </a:cubicBezTo>
                  <a:cubicBezTo>
                    <a:pt x="4230" y="66185"/>
                    <a:pt x="4653" y="62802"/>
                    <a:pt x="4864" y="59418"/>
                  </a:cubicBezTo>
                  <a:cubicBezTo>
                    <a:pt x="5287" y="52652"/>
                    <a:pt x="5076" y="45885"/>
                    <a:pt x="4653" y="39119"/>
                  </a:cubicBezTo>
                  <a:cubicBezTo>
                    <a:pt x="4441" y="32352"/>
                    <a:pt x="4441" y="25797"/>
                    <a:pt x="5076" y="19031"/>
                  </a:cubicBezTo>
                  <a:cubicBezTo>
                    <a:pt x="5499" y="12476"/>
                    <a:pt x="7402" y="5921"/>
                    <a:pt x="10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2987950" y="1681275"/>
              <a:ext cx="407075" cy="2045850"/>
            </a:xfrm>
            <a:custGeom>
              <a:rect b="b" l="l" r="r" t="t"/>
              <a:pathLst>
                <a:path extrusionOk="0" h="81834" w="16283">
                  <a:moveTo>
                    <a:pt x="4230" y="1"/>
                  </a:moveTo>
                  <a:cubicBezTo>
                    <a:pt x="2327" y="3172"/>
                    <a:pt x="1058" y="6556"/>
                    <a:pt x="424" y="10150"/>
                  </a:cubicBezTo>
                  <a:cubicBezTo>
                    <a:pt x="1" y="13745"/>
                    <a:pt x="1" y="17340"/>
                    <a:pt x="635" y="20935"/>
                  </a:cubicBezTo>
                  <a:cubicBezTo>
                    <a:pt x="1904" y="28124"/>
                    <a:pt x="4230" y="34890"/>
                    <a:pt x="7402" y="41445"/>
                  </a:cubicBezTo>
                  <a:cubicBezTo>
                    <a:pt x="10362" y="47789"/>
                    <a:pt x="12476" y="54556"/>
                    <a:pt x="13957" y="61534"/>
                  </a:cubicBezTo>
                  <a:cubicBezTo>
                    <a:pt x="14379" y="64917"/>
                    <a:pt x="14591" y="68300"/>
                    <a:pt x="14168" y="71895"/>
                  </a:cubicBezTo>
                  <a:cubicBezTo>
                    <a:pt x="13745" y="75278"/>
                    <a:pt x="12476" y="78661"/>
                    <a:pt x="10785" y="81833"/>
                  </a:cubicBezTo>
                  <a:cubicBezTo>
                    <a:pt x="13111" y="78873"/>
                    <a:pt x="14591" y="75701"/>
                    <a:pt x="15437" y="72106"/>
                  </a:cubicBezTo>
                  <a:cubicBezTo>
                    <a:pt x="16071" y="68511"/>
                    <a:pt x="16283" y="64917"/>
                    <a:pt x="15860" y="61322"/>
                  </a:cubicBezTo>
                  <a:cubicBezTo>
                    <a:pt x="14802" y="54133"/>
                    <a:pt x="12899" y="47155"/>
                    <a:pt x="9727" y="40600"/>
                  </a:cubicBezTo>
                  <a:cubicBezTo>
                    <a:pt x="6767" y="34256"/>
                    <a:pt x="4441" y="27490"/>
                    <a:pt x="2538" y="20723"/>
                  </a:cubicBezTo>
                  <a:cubicBezTo>
                    <a:pt x="1904" y="17340"/>
                    <a:pt x="1481" y="13745"/>
                    <a:pt x="1692" y="10362"/>
                  </a:cubicBezTo>
                  <a:cubicBezTo>
                    <a:pt x="1904" y="6767"/>
                    <a:pt x="2750" y="3384"/>
                    <a:pt x="4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2586200" y="2484800"/>
              <a:ext cx="285475" cy="2125125"/>
            </a:xfrm>
            <a:custGeom>
              <a:rect b="b" l="l" r="r" t="t"/>
              <a:pathLst>
                <a:path extrusionOk="0" h="85005" w="11419">
                  <a:moveTo>
                    <a:pt x="5498" y="1"/>
                  </a:moveTo>
                  <a:lnTo>
                    <a:pt x="5498" y="1"/>
                  </a:lnTo>
                  <a:cubicBezTo>
                    <a:pt x="3595" y="3172"/>
                    <a:pt x="2115" y="6767"/>
                    <a:pt x="1480" y="10573"/>
                  </a:cubicBezTo>
                  <a:cubicBezTo>
                    <a:pt x="846" y="14379"/>
                    <a:pt x="846" y="18186"/>
                    <a:pt x="1058" y="21992"/>
                  </a:cubicBezTo>
                  <a:cubicBezTo>
                    <a:pt x="2115" y="29393"/>
                    <a:pt x="3595" y="36793"/>
                    <a:pt x="5710" y="43983"/>
                  </a:cubicBezTo>
                  <a:cubicBezTo>
                    <a:pt x="8035" y="50961"/>
                    <a:pt x="8881" y="58150"/>
                    <a:pt x="8670" y="65551"/>
                  </a:cubicBezTo>
                  <a:cubicBezTo>
                    <a:pt x="8458" y="69146"/>
                    <a:pt x="7824" y="72740"/>
                    <a:pt x="6344" y="76124"/>
                  </a:cubicBezTo>
                  <a:cubicBezTo>
                    <a:pt x="5710" y="77815"/>
                    <a:pt x="4864" y="79507"/>
                    <a:pt x="3806" y="80987"/>
                  </a:cubicBezTo>
                  <a:cubicBezTo>
                    <a:pt x="2538" y="82467"/>
                    <a:pt x="1480" y="83736"/>
                    <a:pt x="0" y="85005"/>
                  </a:cubicBezTo>
                  <a:cubicBezTo>
                    <a:pt x="3172" y="82890"/>
                    <a:pt x="5710" y="80141"/>
                    <a:pt x="7401" y="76758"/>
                  </a:cubicBezTo>
                  <a:cubicBezTo>
                    <a:pt x="9093" y="73163"/>
                    <a:pt x="10361" y="69357"/>
                    <a:pt x="10784" y="65551"/>
                  </a:cubicBezTo>
                  <a:cubicBezTo>
                    <a:pt x="11419" y="57939"/>
                    <a:pt x="10573" y="50326"/>
                    <a:pt x="8247" y="43137"/>
                  </a:cubicBezTo>
                  <a:cubicBezTo>
                    <a:pt x="6132" y="35948"/>
                    <a:pt x="4441" y="28758"/>
                    <a:pt x="2961" y="21569"/>
                  </a:cubicBezTo>
                  <a:cubicBezTo>
                    <a:pt x="2538" y="17974"/>
                    <a:pt x="2326" y="14168"/>
                    <a:pt x="2749" y="10573"/>
                  </a:cubicBezTo>
                  <a:cubicBezTo>
                    <a:pt x="2961" y="6979"/>
                    <a:pt x="4018" y="3384"/>
                    <a:pt x="5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1994125" y="3050450"/>
              <a:ext cx="253775" cy="2045825"/>
            </a:xfrm>
            <a:custGeom>
              <a:rect b="b" l="l" r="r" t="t"/>
              <a:pathLst>
                <a:path extrusionOk="0" h="81833" w="10151">
                  <a:moveTo>
                    <a:pt x="4653" y="0"/>
                  </a:moveTo>
                  <a:lnTo>
                    <a:pt x="4653" y="0"/>
                  </a:lnTo>
                  <a:cubicBezTo>
                    <a:pt x="3595" y="3383"/>
                    <a:pt x="2750" y="6978"/>
                    <a:pt x="2538" y="10573"/>
                  </a:cubicBezTo>
                  <a:cubicBezTo>
                    <a:pt x="2327" y="14167"/>
                    <a:pt x="2538" y="17551"/>
                    <a:pt x="2750" y="21145"/>
                  </a:cubicBezTo>
                  <a:cubicBezTo>
                    <a:pt x="3384" y="28123"/>
                    <a:pt x="4864" y="35101"/>
                    <a:pt x="6133" y="42079"/>
                  </a:cubicBezTo>
                  <a:cubicBezTo>
                    <a:pt x="7190" y="48846"/>
                    <a:pt x="7613" y="55824"/>
                    <a:pt x="7190" y="62590"/>
                  </a:cubicBezTo>
                  <a:cubicBezTo>
                    <a:pt x="6767" y="69568"/>
                    <a:pt x="4230" y="76335"/>
                    <a:pt x="1" y="81832"/>
                  </a:cubicBezTo>
                  <a:cubicBezTo>
                    <a:pt x="2538" y="79295"/>
                    <a:pt x="4653" y="76335"/>
                    <a:pt x="6344" y="73163"/>
                  </a:cubicBezTo>
                  <a:cubicBezTo>
                    <a:pt x="7613" y="69991"/>
                    <a:pt x="8670" y="66396"/>
                    <a:pt x="9093" y="62802"/>
                  </a:cubicBezTo>
                  <a:cubicBezTo>
                    <a:pt x="10150" y="55824"/>
                    <a:pt x="9939" y="48634"/>
                    <a:pt x="8670" y="41656"/>
                  </a:cubicBezTo>
                  <a:cubicBezTo>
                    <a:pt x="7401" y="34678"/>
                    <a:pt x="5921" y="27700"/>
                    <a:pt x="4864" y="20934"/>
                  </a:cubicBezTo>
                  <a:cubicBezTo>
                    <a:pt x="3595" y="13956"/>
                    <a:pt x="3595" y="6978"/>
                    <a:pt x="4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p30"/>
          <p:cNvGrpSpPr/>
          <p:nvPr/>
        </p:nvGrpSpPr>
        <p:grpSpPr>
          <a:xfrm rot="1604119">
            <a:off x="2003675" y="2238478"/>
            <a:ext cx="1208648" cy="2295627"/>
            <a:chOff x="2392800" y="238125"/>
            <a:chExt cx="2677175" cy="5084850"/>
          </a:xfrm>
        </p:grpSpPr>
        <p:sp>
          <p:nvSpPr>
            <p:cNvPr id="455" name="Google Shape;455;p30"/>
            <p:cNvSpPr/>
            <p:nvPr/>
          </p:nvSpPr>
          <p:spPr>
            <a:xfrm>
              <a:off x="2526350" y="690275"/>
              <a:ext cx="1198100" cy="4632700"/>
            </a:xfrm>
            <a:custGeom>
              <a:rect b="b" l="l" r="r" t="t"/>
              <a:pathLst>
                <a:path extrusionOk="0" h="185308" w="47924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3430500" y="641425"/>
              <a:ext cx="899675" cy="1623425"/>
            </a:xfrm>
            <a:custGeom>
              <a:rect b="b" l="l" r="r" t="t"/>
              <a:pathLst>
                <a:path extrusionOk="0" h="64937" w="35987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2800700" y="860025"/>
              <a:ext cx="748350" cy="784950"/>
            </a:xfrm>
            <a:custGeom>
              <a:rect b="b" l="l" r="r" t="t"/>
              <a:pathLst>
                <a:path extrusionOk="0" h="31398" w="29934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2693325" y="2072800"/>
              <a:ext cx="794550" cy="973850"/>
            </a:xfrm>
            <a:custGeom>
              <a:rect b="b" l="l" r="r" t="t"/>
              <a:pathLst>
                <a:path extrusionOk="0" h="38954" w="31782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3312950" y="2922525"/>
              <a:ext cx="678175" cy="501525"/>
            </a:xfrm>
            <a:custGeom>
              <a:rect b="b" l="l" r="r" t="t"/>
              <a:pathLst>
                <a:path extrusionOk="0" h="20061" w="27127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3873475" y="1658950"/>
              <a:ext cx="932725" cy="289200"/>
            </a:xfrm>
            <a:custGeom>
              <a:rect b="b" l="l" r="r" t="t"/>
              <a:pathLst>
                <a:path extrusionOk="0" h="11568" w="37309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2392800" y="358325"/>
              <a:ext cx="647350" cy="651975"/>
            </a:xfrm>
            <a:custGeom>
              <a:rect b="b" l="l" r="r" t="t"/>
              <a:pathLst>
                <a:path extrusionOk="0" h="26079" w="25894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3826150" y="238125"/>
              <a:ext cx="688975" cy="684325"/>
            </a:xfrm>
            <a:custGeom>
              <a:rect b="b" l="l" r="r" t="t"/>
              <a:pathLst>
                <a:path extrusionOk="0" h="27373" w="27559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4630700" y="1444925"/>
              <a:ext cx="439275" cy="439275"/>
            </a:xfrm>
            <a:custGeom>
              <a:rect b="b" l="l" r="r" t="t"/>
              <a:pathLst>
                <a:path extrusionOk="0" h="17571" w="17571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3826150" y="2730325"/>
              <a:ext cx="406925" cy="406925"/>
            </a:xfrm>
            <a:custGeom>
              <a:rect b="b" l="l" r="r" t="t"/>
              <a:pathLst>
                <a:path extrusionOk="0" h="16277" w="16277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2508375" y="1666875"/>
              <a:ext cx="596500" cy="601100"/>
            </a:xfrm>
            <a:custGeom>
              <a:rect b="b" l="l" r="r" t="t"/>
              <a:pathLst>
                <a:path extrusionOk="0" h="24044" w="2386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30"/>
          <p:cNvGrpSpPr/>
          <p:nvPr/>
        </p:nvGrpSpPr>
        <p:grpSpPr>
          <a:xfrm flipH="1">
            <a:off x="-132483" y="825807"/>
            <a:ext cx="2628639" cy="5007723"/>
            <a:chOff x="2453075" y="238700"/>
            <a:chExt cx="2722850" cy="5187200"/>
          </a:xfrm>
        </p:grpSpPr>
        <p:sp>
          <p:nvSpPr>
            <p:cNvPr id="467" name="Google Shape;467;p30"/>
            <p:cNvSpPr/>
            <p:nvPr/>
          </p:nvSpPr>
          <p:spPr>
            <a:xfrm>
              <a:off x="2453075" y="238700"/>
              <a:ext cx="2722850" cy="4798700"/>
            </a:xfrm>
            <a:custGeom>
              <a:rect b="b" l="l" r="r" t="t"/>
              <a:pathLst>
                <a:path extrusionOk="0" h="191948" w="108914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3046825" y="1080750"/>
              <a:ext cx="1391425" cy="4345150"/>
            </a:xfrm>
            <a:custGeom>
              <a:rect b="b" l="l" r="r" t="t"/>
              <a:pathLst>
                <a:path extrusionOk="0" h="173806" w="55657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3688550" y="2046325"/>
              <a:ext cx="122950" cy="602775"/>
            </a:xfrm>
            <a:custGeom>
              <a:rect b="b" l="l" r="r" t="t"/>
              <a:pathLst>
                <a:path extrusionOk="0" h="24111" w="4918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3235725" y="882825"/>
              <a:ext cx="131975" cy="761700"/>
            </a:xfrm>
            <a:custGeom>
              <a:rect b="b" l="l" r="r" t="t"/>
              <a:pathLst>
                <a:path extrusionOk="0" h="30468" w="5279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2941875" y="1431600"/>
              <a:ext cx="473800" cy="428850"/>
            </a:xfrm>
            <a:custGeom>
              <a:rect b="b" l="l" r="r" t="t"/>
              <a:pathLst>
                <a:path extrusionOk="0" h="17154" w="18952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3268725" y="2730050"/>
              <a:ext cx="563775" cy="392850"/>
            </a:xfrm>
            <a:custGeom>
              <a:rect b="b" l="l" r="r" t="t"/>
              <a:pathLst>
                <a:path extrusionOk="0" h="15714" w="22551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2872900" y="3867900"/>
              <a:ext cx="1238475" cy="742350"/>
            </a:xfrm>
            <a:custGeom>
              <a:rect b="b" l="l" r="r" t="t"/>
              <a:pathLst>
                <a:path extrusionOk="0" h="29694" w="49539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3172775" y="3938525"/>
              <a:ext cx="362850" cy="275900"/>
            </a:xfrm>
            <a:custGeom>
              <a:rect b="b" l="l" r="r" t="t"/>
              <a:pathLst>
                <a:path extrusionOk="0" h="11036" w="14514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3496625" y="3644650"/>
              <a:ext cx="251925" cy="410850"/>
            </a:xfrm>
            <a:custGeom>
              <a:rect b="b" l="l" r="r" t="t"/>
              <a:pathLst>
                <a:path extrusionOk="0" h="16434" w="10077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3406650" y="2628075"/>
              <a:ext cx="143975" cy="374875"/>
            </a:xfrm>
            <a:custGeom>
              <a:rect b="b" l="l" r="r" t="t"/>
              <a:pathLst>
                <a:path extrusionOk="0" h="14995" w="5759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015400" y="3359775"/>
              <a:ext cx="446825" cy="593775"/>
            </a:xfrm>
            <a:custGeom>
              <a:rect b="b" l="l" r="r" t="t"/>
              <a:pathLst>
                <a:path extrusionOk="0" h="23751" w="17873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30"/>
          <p:cNvGrpSpPr/>
          <p:nvPr/>
        </p:nvGrpSpPr>
        <p:grpSpPr>
          <a:xfrm flipH="1" rot="6017636">
            <a:off x="1471129" y="3720180"/>
            <a:ext cx="1731810" cy="1696742"/>
            <a:chOff x="1124025" y="238125"/>
            <a:chExt cx="5272075" cy="5173200"/>
          </a:xfrm>
        </p:grpSpPr>
        <p:sp>
          <p:nvSpPr>
            <p:cNvPr id="479" name="Google Shape;479;p30"/>
            <p:cNvSpPr/>
            <p:nvPr/>
          </p:nvSpPr>
          <p:spPr>
            <a:xfrm>
              <a:off x="1124025" y="238125"/>
              <a:ext cx="5272075" cy="5173200"/>
            </a:xfrm>
            <a:custGeom>
              <a:rect b="b" l="l" r="r" t="t"/>
              <a:pathLst>
                <a:path extrusionOk="0" h="206928" w="210883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1490275" y="892950"/>
              <a:ext cx="4456300" cy="4040075"/>
            </a:xfrm>
            <a:custGeom>
              <a:rect b="b" l="l" r="r" t="t"/>
              <a:pathLst>
                <a:path extrusionOk="0" h="161603" w="178252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2827725" y="726475"/>
              <a:ext cx="527225" cy="1698175"/>
            </a:xfrm>
            <a:custGeom>
              <a:rect b="b" l="l" r="r" t="t"/>
              <a:pathLst>
                <a:path extrusionOk="0" h="67927" w="21089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3443725" y="726475"/>
              <a:ext cx="505025" cy="1237575"/>
            </a:xfrm>
            <a:custGeom>
              <a:rect b="b" l="l" r="r" t="t"/>
              <a:pathLst>
                <a:path extrusionOk="0" h="49503" w="20201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2233925" y="931800"/>
              <a:ext cx="382950" cy="1970100"/>
            </a:xfrm>
            <a:custGeom>
              <a:rect b="b" l="l" r="r" t="t"/>
              <a:pathLst>
                <a:path extrusionOk="0" h="78804" w="15318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1667875" y="1442350"/>
              <a:ext cx="366300" cy="2003400"/>
            </a:xfrm>
            <a:custGeom>
              <a:rect b="b" l="l" r="r" t="t"/>
              <a:pathLst>
                <a:path extrusionOk="0" h="80136" w="14652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1401500" y="2940725"/>
              <a:ext cx="316350" cy="1137675"/>
            </a:xfrm>
            <a:custGeom>
              <a:rect b="b" l="l" r="r" t="t"/>
              <a:pathLst>
                <a:path extrusionOk="0" h="45507" w="12654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4226200" y="693175"/>
              <a:ext cx="765850" cy="754750"/>
            </a:xfrm>
            <a:custGeom>
              <a:rect b="b" l="l" r="r" t="t"/>
              <a:pathLst>
                <a:path extrusionOk="0" h="30190" w="30634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5053075" y="254750"/>
              <a:ext cx="1343025" cy="810275"/>
            </a:xfrm>
            <a:custGeom>
              <a:rect b="b" l="l" r="r" t="t"/>
              <a:pathLst>
                <a:path extrusionOk="0" h="32411" w="53721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2994200" y="2423225"/>
              <a:ext cx="2552825" cy="446575"/>
            </a:xfrm>
            <a:custGeom>
              <a:rect b="b" l="l" r="r" t="t"/>
              <a:pathLst>
                <a:path extrusionOk="0" h="17863" w="102113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4242850" y="1420150"/>
              <a:ext cx="1581650" cy="181750"/>
            </a:xfrm>
            <a:custGeom>
              <a:rect b="b" l="l" r="r" t="t"/>
              <a:pathLst>
                <a:path extrusionOk="0" h="7270" w="63266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3510325" y="1923700"/>
              <a:ext cx="2186525" cy="290900"/>
            </a:xfrm>
            <a:custGeom>
              <a:rect b="b" l="l" r="r" t="t"/>
              <a:pathLst>
                <a:path extrusionOk="0" h="11636" w="87461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2555800" y="2909850"/>
              <a:ext cx="2902425" cy="531550"/>
            </a:xfrm>
            <a:custGeom>
              <a:rect b="b" l="l" r="r" t="t"/>
              <a:pathLst>
                <a:path extrusionOk="0" h="21262" w="116097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2122925" y="3511650"/>
              <a:ext cx="3141050" cy="522650"/>
            </a:xfrm>
            <a:custGeom>
              <a:rect b="b" l="l" r="r" t="t"/>
              <a:pathLst>
                <a:path extrusionOk="0" h="20906" w="125642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1801050" y="4061325"/>
              <a:ext cx="3041175" cy="657175"/>
            </a:xfrm>
            <a:custGeom>
              <a:rect b="b" l="l" r="r" t="t"/>
              <a:pathLst>
                <a:path extrusionOk="0" h="26287" w="121647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1551325" y="4638200"/>
              <a:ext cx="2591650" cy="604800"/>
            </a:xfrm>
            <a:custGeom>
              <a:rect b="b" l="l" r="r" t="t"/>
              <a:pathLst>
                <a:path extrusionOk="0" h="24192" w="103666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7" name="Google Shape;497;p31"/>
          <p:cNvGrpSpPr/>
          <p:nvPr/>
        </p:nvGrpSpPr>
        <p:grpSpPr>
          <a:xfrm flipH="1" rot="-5701928">
            <a:off x="7774081" y="-816358"/>
            <a:ext cx="878626" cy="1822072"/>
            <a:chOff x="2479375" y="241250"/>
            <a:chExt cx="2454400" cy="5089875"/>
          </a:xfrm>
        </p:grpSpPr>
        <p:sp>
          <p:nvSpPr>
            <p:cNvPr id="498" name="Google Shape;498;p31"/>
            <p:cNvSpPr/>
            <p:nvPr/>
          </p:nvSpPr>
          <p:spPr>
            <a:xfrm>
              <a:off x="2479375" y="1065000"/>
              <a:ext cx="1943850" cy="4266125"/>
            </a:xfrm>
            <a:custGeom>
              <a:rect b="b" l="l" r="r" t="t"/>
              <a:pathLst>
                <a:path extrusionOk="0" h="170645" w="77754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4179025" y="241250"/>
              <a:ext cx="443975" cy="1395375"/>
            </a:xfrm>
            <a:custGeom>
              <a:rect b="b" l="l" r="r" t="t"/>
              <a:pathLst>
                <a:path extrusionOk="0" h="55815" w="17759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679550" y="1462325"/>
              <a:ext cx="399600" cy="1189850"/>
            </a:xfrm>
            <a:custGeom>
              <a:rect b="b" l="l" r="r" t="t"/>
              <a:pathLst>
                <a:path extrusionOk="0" h="47594" w="15984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4123525" y="1803575"/>
              <a:ext cx="810250" cy="1118775"/>
            </a:xfrm>
            <a:custGeom>
              <a:rect b="b" l="l" r="r" t="t"/>
              <a:pathLst>
                <a:path extrusionOk="0" h="44751" w="3241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3302200" y="2345350"/>
              <a:ext cx="610475" cy="1031550"/>
            </a:xfrm>
            <a:custGeom>
              <a:rect b="b" l="l" r="r" t="t"/>
              <a:pathLst>
                <a:path extrusionOk="0" h="41262" w="24419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651825" y="3385450"/>
              <a:ext cx="982275" cy="684600"/>
            </a:xfrm>
            <a:custGeom>
              <a:rect b="b" l="l" r="r" t="t"/>
              <a:pathLst>
                <a:path extrusionOk="0" h="27384" w="39291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31"/>
          <p:cNvGrpSpPr/>
          <p:nvPr/>
        </p:nvGrpSpPr>
        <p:grpSpPr>
          <a:xfrm flipH="1" rot="278790">
            <a:off x="8148586" y="3933920"/>
            <a:ext cx="1327654" cy="1302755"/>
            <a:chOff x="1124025" y="238125"/>
            <a:chExt cx="5272075" cy="5173200"/>
          </a:xfrm>
        </p:grpSpPr>
        <p:sp>
          <p:nvSpPr>
            <p:cNvPr id="505" name="Google Shape;505;p31"/>
            <p:cNvSpPr/>
            <p:nvPr/>
          </p:nvSpPr>
          <p:spPr>
            <a:xfrm>
              <a:off x="1124025" y="238125"/>
              <a:ext cx="5272075" cy="5173200"/>
            </a:xfrm>
            <a:custGeom>
              <a:rect b="b" l="l" r="r" t="t"/>
              <a:pathLst>
                <a:path extrusionOk="0" h="206928" w="210883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1490275" y="892950"/>
              <a:ext cx="4456300" cy="4040075"/>
            </a:xfrm>
            <a:custGeom>
              <a:rect b="b" l="l" r="r" t="t"/>
              <a:pathLst>
                <a:path extrusionOk="0" h="161603" w="178252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2827725" y="726475"/>
              <a:ext cx="527225" cy="1698175"/>
            </a:xfrm>
            <a:custGeom>
              <a:rect b="b" l="l" r="r" t="t"/>
              <a:pathLst>
                <a:path extrusionOk="0" h="67927" w="21089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3443725" y="726475"/>
              <a:ext cx="505025" cy="1237575"/>
            </a:xfrm>
            <a:custGeom>
              <a:rect b="b" l="l" r="r" t="t"/>
              <a:pathLst>
                <a:path extrusionOk="0" h="49503" w="20201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2233925" y="931800"/>
              <a:ext cx="382950" cy="1970100"/>
            </a:xfrm>
            <a:custGeom>
              <a:rect b="b" l="l" r="r" t="t"/>
              <a:pathLst>
                <a:path extrusionOk="0" h="78804" w="15318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1667875" y="1442350"/>
              <a:ext cx="366300" cy="2003400"/>
            </a:xfrm>
            <a:custGeom>
              <a:rect b="b" l="l" r="r" t="t"/>
              <a:pathLst>
                <a:path extrusionOk="0" h="80136" w="14652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1401500" y="2940725"/>
              <a:ext cx="316350" cy="1137675"/>
            </a:xfrm>
            <a:custGeom>
              <a:rect b="b" l="l" r="r" t="t"/>
              <a:pathLst>
                <a:path extrusionOk="0" h="45507" w="12654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226200" y="693175"/>
              <a:ext cx="765850" cy="754750"/>
            </a:xfrm>
            <a:custGeom>
              <a:rect b="b" l="l" r="r" t="t"/>
              <a:pathLst>
                <a:path extrusionOk="0" h="30190" w="30634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5053075" y="254750"/>
              <a:ext cx="1343025" cy="810275"/>
            </a:xfrm>
            <a:custGeom>
              <a:rect b="b" l="l" r="r" t="t"/>
              <a:pathLst>
                <a:path extrusionOk="0" h="32411" w="53721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2994200" y="2423225"/>
              <a:ext cx="2552825" cy="446575"/>
            </a:xfrm>
            <a:custGeom>
              <a:rect b="b" l="l" r="r" t="t"/>
              <a:pathLst>
                <a:path extrusionOk="0" h="17863" w="102113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242850" y="1420150"/>
              <a:ext cx="1581650" cy="181750"/>
            </a:xfrm>
            <a:custGeom>
              <a:rect b="b" l="l" r="r" t="t"/>
              <a:pathLst>
                <a:path extrusionOk="0" h="7270" w="63266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510325" y="1923700"/>
              <a:ext cx="2186525" cy="290900"/>
            </a:xfrm>
            <a:custGeom>
              <a:rect b="b" l="l" r="r" t="t"/>
              <a:pathLst>
                <a:path extrusionOk="0" h="11636" w="87461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2555800" y="2909850"/>
              <a:ext cx="2902425" cy="531550"/>
            </a:xfrm>
            <a:custGeom>
              <a:rect b="b" l="l" r="r" t="t"/>
              <a:pathLst>
                <a:path extrusionOk="0" h="21262" w="116097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122925" y="3511650"/>
              <a:ext cx="3141050" cy="522650"/>
            </a:xfrm>
            <a:custGeom>
              <a:rect b="b" l="l" r="r" t="t"/>
              <a:pathLst>
                <a:path extrusionOk="0" h="20906" w="125642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1801050" y="4061325"/>
              <a:ext cx="3041175" cy="657175"/>
            </a:xfrm>
            <a:custGeom>
              <a:rect b="b" l="l" r="r" t="t"/>
              <a:pathLst>
                <a:path extrusionOk="0" h="26287" w="121647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1551325" y="4638200"/>
              <a:ext cx="2591650" cy="604800"/>
            </a:xfrm>
            <a:custGeom>
              <a:rect b="b" l="l" r="r" t="t"/>
              <a:pathLst>
                <a:path extrusionOk="0" h="24192" w="103666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31"/>
          <p:cNvGrpSpPr/>
          <p:nvPr/>
        </p:nvGrpSpPr>
        <p:grpSpPr>
          <a:xfrm rot="-2158988">
            <a:off x="7513885" y="3902562"/>
            <a:ext cx="1026161" cy="1822994"/>
            <a:chOff x="2344925" y="238125"/>
            <a:chExt cx="2835925" cy="5038075"/>
          </a:xfrm>
        </p:grpSpPr>
        <p:sp>
          <p:nvSpPr>
            <p:cNvPr id="522" name="Google Shape;522;p31"/>
            <p:cNvSpPr/>
            <p:nvPr/>
          </p:nvSpPr>
          <p:spPr>
            <a:xfrm>
              <a:off x="3229250" y="894250"/>
              <a:ext cx="1951600" cy="4381950"/>
            </a:xfrm>
            <a:custGeom>
              <a:rect b="b" l="l" r="r" t="t"/>
              <a:pathLst>
                <a:path extrusionOk="0" h="175278" w="78064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3725750" y="1130175"/>
              <a:ext cx="537075" cy="1889050"/>
            </a:xfrm>
            <a:custGeom>
              <a:rect b="b" l="l" r="r" t="t"/>
              <a:pathLst>
                <a:path extrusionOk="0" h="75562" w="21483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2671225" y="1283650"/>
              <a:ext cx="912350" cy="867975"/>
            </a:xfrm>
            <a:custGeom>
              <a:rect b="b" l="l" r="r" t="t"/>
              <a:pathLst>
                <a:path extrusionOk="0" h="34719" w="36494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4036475" y="1612175"/>
              <a:ext cx="501625" cy="613000"/>
            </a:xfrm>
            <a:custGeom>
              <a:rect b="b" l="l" r="r" t="t"/>
              <a:pathLst>
                <a:path extrusionOk="0" h="24520" w="20065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2945150" y="3149525"/>
              <a:ext cx="1256650" cy="598200"/>
            </a:xfrm>
            <a:custGeom>
              <a:rect b="b" l="l" r="r" t="t"/>
              <a:pathLst>
                <a:path extrusionOk="0" h="23928" w="50266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899850" y="238125"/>
              <a:ext cx="754775" cy="759175"/>
            </a:xfrm>
            <a:custGeom>
              <a:rect b="b" l="l" r="r" t="t"/>
              <a:pathLst>
                <a:path extrusionOk="0" h="30367" w="30191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2571325" y="2706550"/>
              <a:ext cx="723675" cy="723675"/>
            </a:xfrm>
            <a:custGeom>
              <a:rect b="b" l="l" r="r" t="t"/>
              <a:pathLst>
                <a:path extrusionOk="0" h="28947" w="28947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4364925" y="1343575"/>
              <a:ext cx="483925" cy="483950"/>
            </a:xfrm>
            <a:custGeom>
              <a:rect b="b" l="l" r="r" t="t"/>
              <a:pathLst>
                <a:path extrusionOk="0" h="19358" w="19357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2344925" y="992850"/>
              <a:ext cx="563850" cy="563850"/>
            </a:xfrm>
            <a:custGeom>
              <a:rect b="b" l="l" r="r" t="t"/>
              <a:pathLst>
                <a:path extrusionOk="0" h="22554" w="22554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685675" y="992850"/>
              <a:ext cx="426225" cy="430675"/>
            </a:xfrm>
            <a:custGeom>
              <a:rect b="b" l="l" r="r" t="t"/>
              <a:pathLst>
                <a:path extrusionOk="0" h="17227" w="17049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p31"/>
          <p:cNvGrpSpPr/>
          <p:nvPr/>
        </p:nvGrpSpPr>
        <p:grpSpPr>
          <a:xfrm rot="-973152">
            <a:off x="7667586" y="-325593"/>
            <a:ext cx="1965476" cy="1601522"/>
            <a:chOff x="508050" y="242250"/>
            <a:chExt cx="6512250" cy="5147800"/>
          </a:xfrm>
        </p:grpSpPr>
        <p:sp>
          <p:nvSpPr>
            <p:cNvPr id="533" name="Google Shape;533;p31"/>
            <p:cNvSpPr/>
            <p:nvPr/>
          </p:nvSpPr>
          <p:spPr>
            <a:xfrm>
              <a:off x="508050" y="242250"/>
              <a:ext cx="6512250" cy="5147800"/>
            </a:xfrm>
            <a:custGeom>
              <a:rect b="b" l="l" r="r" t="t"/>
              <a:pathLst>
                <a:path extrusionOk="0" h="205912" w="26049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1911800" y="1497150"/>
              <a:ext cx="4520000" cy="2852150"/>
            </a:xfrm>
            <a:custGeom>
              <a:rect b="b" l="l" r="r" t="t"/>
              <a:pathLst>
                <a:path extrusionOk="0" h="114086" w="18080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5110025" y="1511625"/>
              <a:ext cx="892450" cy="2325150"/>
            </a:xfrm>
            <a:custGeom>
              <a:rect b="b" l="l" r="r" t="t"/>
              <a:pathLst>
                <a:path extrusionOk="0" h="93006" w="35698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884750" y="1723875"/>
              <a:ext cx="1389300" cy="3159675"/>
            </a:xfrm>
            <a:custGeom>
              <a:rect b="b" l="l" r="r" t="t"/>
              <a:pathLst>
                <a:path extrusionOk="0" h="126387" w="55572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1911800" y="4020050"/>
              <a:ext cx="1220450" cy="654575"/>
            </a:xfrm>
            <a:custGeom>
              <a:rect b="b" l="l" r="r" t="t"/>
              <a:pathLst>
                <a:path extrusionOk="0" h="26183" w="48818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744875" y="1603950"/>
              <a:ext cx="1630500" cy="240550"/>
            </a:xfrm>
            <a:custGeom>
              <a:rect b="b" l="l" r="r" t="t"/>
              <a:pathLst>
                <a:path extrusionOk="0" h="9622" w="6522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556725" y="3267525"/>
              <a:ext cx="361825" cy="868325"/>
            </a:xfrm>
            <a:custGeom>
              <a:rect b="b" l="l" r="r" t="t"/>
              <a:pathLst>
                <a:path extrusionOk="0" h="34733" w="14473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720000" y="1260975"/>
            <a:ext cx="77040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swald Medium"/>
              <a:buAutoNum type="arabicPeriod"/>
              <a:defRPr sz="12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85" name="Google Shape;85;p20"/>
          <p:cNvGrpSpPr/>
          <p:nvPr/>
        </p:nvGrpSpPr>
        <p:grpSpPr>
          <a:xfrm flipH="1" rot="-6930117">
            <a:off x="7572960" y="-418182"/>
            <a:ext cx="615214" cy="1133986"/>
            <a:chOff x="2344925" y="238125"/>
            <a:chExt cx="2835925" cy="5038075"/>
          </a:xfrm>
        </p:grpSpPr>
        <p:sp>
          <p:nvSpPr>
            <p:cNvPr id="86" name="Google Shape;86;p20"/>
            <p:cNvSpPr/>
            <p:nvPr/>
          </p:nvSpPr>
          <p:spPr>
            <a:xfrm>
              <a:off x="3229250" y="894250"/>
              <a:ext cx="1951600" cy="4381950"/>
            </a:xfrm>
            <a:custGeom>
              <a:rect b="b" l="l" r="r" t="t"/>
              <a:pathLst>
                <a:path extrusionOk="0" h="175278" w="78064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3725750" y="1130175"/>
              <a:ext cx="537075" cy="1889050"/>
            </a:xfrm>
            <a:custGeom>
              <a:rect b="b" l="l" r="r" t="t"/>
              <a:pathLst>
                <a:path extrusionOk="0" h="75562" w="21483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2671225" y="1283650"/>
              <a:ext cx="912350" cy="867975"/>
            </a:xfrm>
            <a:custGeom>
              <a:rect b="b" l="l" r="r" t="t"/>
              <a:pathLst>
                <a:path extrusionOk="0" h="34719" w="36494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4036475" y="1612175"/>
              <a:ext cx="501625" cy="613000"/>
            </a:xfrm>
            <a:custGeom>
              <a:rect b="b" l="l" r="r" t="t"/>
              <a:pathLst>
                <a:path extrusionOk="0" h="24520" w="20065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2945150" y="3149525"/>
              <a:ext cx="1256650" cy="598200"/>
            </a:xfrm>
            <a:custGeom>
              <a:rect b="b" l="l" r="r" t="t"/>
              <a:pathLst>
                <a:path extrusionOk="0" h="23928" w="50266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2899850" y="238125"/>
              <a:ext cx="754775" cy="759175"/>
            </a:xfrm>
            <a:custGeom>
              <a:rect b="b" l="l" r="r" t="t"/>
              <a:pathLst>
                <a:path extrusionOk="0" h="30367" w="30191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2571325" y="2706550"/>
              <a:ext cx="723675" cy="723675"/>
            </a:xfrm>
            <a:custGeom>
              <a:rect b="b" l="l" r="r" t="t"/>
              <a:pathLst>
                <a:path extrusionOk="0" h="28947" w="28947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4364925" y="1343575"/>
              <a:ext cx="483925" cy="483950"/>
            </a:xfrm>
            <a:custGeom>
              <a:rect b="b" l="l" r="r" t="t"/>
              <a:pathLst>
                <a:path extrusionOk="0" h="19358" w="19357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2344925" y="992850"/>
              <a:ext cx="563850" cy="563850"/>
            </a:xfrm>
            <a:custGeom>
              <a:rect b="b" l="l" r="r" t="t"/>
              <a:pathLst>
                <a:path extrusionOk="0" h="22554" w="22554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3685675" y="992850"/>
              <a:ext cx="426225" cy="430675"/>
            </a:xfrm>
            <a:custGeom>
              <a:rect b="b" l="l" r="r" t="t"/>
              <a:pathLst>
                <a:path extrusionOk="0" h="17227" w="17049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20"/>
          <p:cNvGrpSpPr/>
          <p:nvPr/>
        </p:nvGrpSpPr>
        <p:grpSpPr>
          <a:xfrm rot="-6750440">
            <a:off x="7693498" y="-713264"/>
            <a:ext cx="1461000" cy="2506539"/>
            <a:chOff x="2453075" y="238700"/>
            <a:chExt cx="2722850" cy="5187200"/>
          </a:xfrm>
        </p:grpSpPr>
        <p:sp>
          <p:nvSpPr>
            <p:cNvPr id="97" name="Google Shape;97;p20"/>
            <p:cNvSpPr/>
            <p:nvPr/>
          </p:nvSpPr>
          <p:spPr>
            <a:xfrm>
              <a:off x="2453075" y="238700"/>
              <a:ext cx="2722850" cy="4798700"/>
            </a:xfrm>
            <a:custGeom>
              <a:rect b="b" l="l" r="r" t="t"/>
              <a:pathLst>
                <a:path extrusionOk="0" h="191948" w="108914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/>
            <p:nvPr/>
          </p:nvSpPr>
          <p:spPr>
            <a:xfrm>
              <a:off x="3046825" y="1080750"/>
              <a:ext cx="1391425" cy="4345150"/>
            </a:xfrm>
            <a:custGeom>
              <a:rect b="b" l="l" r="r" t="t"/>
              <a:pathLst>
                <a:path extrusionOk="0" h="173806" w="55657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3688550" y="2046325"/>
              <a:ext cx="122950" cy="602775"/>
            </a:xfrm>
            <a:custGeom>
              <a:rect b="b" l="l" r="r" t="t"/>
              <a:pathLst>
                <a:path extrusionOk="0" h="24111" w="4918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3235725" y="882825"/>
              <a:ext cx="131975" cy="761700"/>
            </a:xfrm>
            <a:custGeom>
              <a:rect b="b" l="l" r="r" t="t"/>
              <a:pathLst>
                <a:path extrusionOk="0" h="30468" w="5279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2941875" y="1431600"/>
              <a:ext cx="473800" cy="428850"/>
            </a:xfrm>
            <a:custGeom>
              <a:rect b="b" l="l" r="r" t="t"/>
              <a:pathLst>
                <a:path extrusionOk="0" h="17154" w="18952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3268725" y="2730050"/>
              <a:ext cx="563775" cy="392850"/>
            </a:xfrm>
            <a:custGeom>
              <a:rect b="b" l="l" r="r" t="t"/>
              <a:pathLst>
                <a:path extrusionOk="0" h="15714" w="22551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2872900" y="3867900"/>
              <a:ext cx="1238475" cy="742350"/>
            </a:xfrm>
            <a:custGeom>
              <a:rect b="b" l="l" r="r" t="t"/>
              <a:pathLst>
                <a:path extrusionOk="0" h="29694" w="49539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3172775" y="3938525"/>
              <a:ext cx="362850" cy="275900"/>
            </a:xfrm>
            <a:custGeom>
              <a:rect b="b" l="l" r="r" t="t"/>
              <a:pathLst>
                <a:path extrusionOk="0" h="11036" w="14514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3496625" y="3644650"/>
              <a:ext cx="251925" cy="410850"/>
            </a:xfrm>
            <a:custGeom>
              <a:rect b="b" l="l" r="r" t="t"/>
              <a:pathLst>
                <a:path extrusionOk="0" h="16434" w="10077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3406650" y="2628075"/>
              <a:ext cx="143975" cy="374875"/>
            </a:xfrm>
            <a:custGeom>
              <a:rect b="b" l="l" r="r" t="t"/>
              <a:pathLst>
                <a:path extrusionOk="0" h="14995" w="5759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4015400" y="3359775"/>
              <a:ext cx="446825" cy="593775"/>
            </a:xfrm>
            <a:custGeom>
              <a:rect b="b" l="l" r="r" t="t"/>
              <a:pathLst>
                <a:path extrusionOk="0" h="23751" w="17873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20"/>
          <p:cNvGrpSpPr/>
          <p:nvPr/>
        </p:nvGrpSpPr>
        <p:grpSpPr>
          <a:xfrm rot="-10723110">
            <a:off x="8476175" y="492604"/>
            <a:ext cx="872219" cy="862056"/>
            <a:chOff x="1124025" y="238125"/>
            <a:chExt cx="5272075" cy="5173200"/>
          </a:xfrm>
        </p:grpSpPr>
        <p:sp>
          <p:nvSpPr>
            <p:cNvPr id="109" name="Google Shape;109;p20"/>
            <p:cNvSpPr/>
            <p:nvPr/>
          </p:nvSpPr>
          <p:spPr>
            <a:xfrm>
              <a:off x="1124025" y="238125"/>
              <a:ext cx="5272075" cy="5173200"/>
            </a:xfrm>
            <a:custGeom>
              <a:rect b="b" l="l" r="r" t="t"/>
              <a:pathLst>
                <a:path extrusionOk="0" h="206928" w="210883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1490275" y="892950"/>
              <a:ext cx="4456300" cy="4040075"/>
            </a:xfrm>
            <a:custGeom>
              <a:rect b="b" l="l" r="r" t="t"/>
              <a:pathLst>
                <a:path extrusionOk="0" h="161603" w="178252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2827725" y="726475"/>
              <a:ext cx="527225" cy="1698175"/>
            </a:xfrm>
            <a:custGeom>
              <a:rect b="b" l="l" r="r" t="t"/>
              <a:pathLst>
                <a:path extrusionOk="0" h="67927" w="21089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3443725" y="726475"/>
              <a:ext cx="505025" cy="1237575"/>
            </a:xfrm>
            <a:custGeom>
              <a:rect b="b" l="l" r="r" t="t"/>
              <a:pathLst>
                <a:path extrusionOk="0" h="49503" w="20201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2233925" y="931800"/>
              <a:ext cx="382950" cy="1970100"/>
            </a:xfrm>
            <a:custGeom>
              <a:rect b="b" l="l" r="r" t="t"/>
              <a:pathLst>
                <a:path extrusionOk="0" h="78804" w="15318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1667875" y="1442350"/>
              <a:ext cx="366300" cy="2003400"/>
            </a:xfrm>
            <a:custGeom>
              <a:rect b="b" l="l" r="r" t="t"/>
              <a:pathLst>
                <a:path extrusionOk="0" h="80136" w="14652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1401500" y="2940725"/>
              <a:ext cx="316350" cy="1137675"/>
            </a:xfrm>
            <a:custGeom>
              <a:rect b="b" l="l" r="r" t="t"/>
              <a:pathLst>
                <a:path extrusionOk="0" h="45507" w="12654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4226200" y="693175"/>
              <a:ext cx="765850" cy="754750"/>
            </a:xfrm>
            <a:custGeom>
              <a:rect b="b" l="l" r="r" t="t"/>
              <a:pathLst>
                <a:path extrusionOk="0" h="30190" w="30634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053075" y="254750"/>
              <a:ext cx="1343025" cy="810275"/>
            </a:xfrm>
            <a:custGeom>
              <a:rect b="b" l="l" r="r" t="t"/>
              <a:pathLst>
                <a:path extrusionOk="0" h="32411" w="53721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994200" y="2423225"/>
              <a:ext cx="2552825" cy="446575"/>
            </a:xfrm>
            <a:custGeom>
              <a:rect b="b" l="l" r="r" t="t"/>
              <a:pathLst>
                <a:path extrusionOk="0" h="17863" w="102113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4242850" y="1420150"/>
              <a:ext cx="1581650" cy="181750"/>
            </a:xfrm>
            <a:custGeom>
              <a:rect b="b" l="l" r="r" t="t"/>
              <a:pathLst>
                <a:path extrusionOk="0" h="7270" w="63266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3510325" y="1923700"/>
              <a:ext cx="2186525" cy="290900"/>
            </a:xfrm>
            <a:custGeom>
              <a:rect b="b" l="l" r="r" t="t"/>
              <a:pathLst>
                <a:path extrusionOk="0" h="11636" w="87461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2555800" y="2909850"/>
              <a:ext cx="2902425" cy="531550"/>
            </a:xfrm>
            <a:custGeom>
              <a:rect b="b" l="l" r="r" t="t"/>
              <a:pathLst>
                <a:path extrusionOk="0" h="21262" w="116097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2122925" y="3511650"/>
              <a:ext cx="3141050" cy="522650"/>
            </a:xfrm>
            <a:custGeom>
              <a:rect b="b" l="l" r="r" t="t"/>
              <a:pathLst>
                <a:path extrusionOk="0" h="20906" w="125642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1801050" y="4061325"/>
              <a:ext cx="3041175" cy="657175"/>
            </a:xfrm>
            <a:custGeom>
              <a:rect b="b" l="l" r="r" t="t"/>
              <a:pathLst>
                <a:path extrusionOk="0" h="26287" w="121647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1551325" y="4638200"/>
              <a:ext cx="2591650" cy="604800"/>
            </a:xfrm>
            <a:custGeom>
              <a:rect b="b" l="l" r="r" t="t"/>
              <a:pathLst>
                <a:path extrusionOk="0" h="24192" w="103666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940900" y="1684025"/>
            <a:ext cx="34191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" name="Google Shape;128;p21"/>
          <p:cNvSpPr txBox="1"/>
          <p:nvPr>
            <p:ph idx="1" type="subTitle"/>
          </p:nvPr>
        </p:nvSpPr>
        <p:spPr>
          <a:xfrm>
            <a:off x="1015750" y="2649938"/>
            <a:ext cx="3419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title"/>
          </p:nvPr>
        </p:nvSpPr>
        <p:spPr>
          <a:xfrm>
            <a:off x="1162575" y="1174300"/>
            <a:ext cx="12477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0" name="Google Shape;130;p21"/>
          <p:cNvGrpSpPr/>
          <p:nvPr/>
        </p:nvGrpSpPr>
        <p:grpSpPr>
          <a:xfrm>
            <a:off x="-251310" y="3998099"/>
            <a:ext cx="1235774" cy="1212598"/>
            <a:chOff x="1124025" y="238125"/>
            <a:chExt cx="5272075" cy="5173200"/>
          </a:xfrm>
        </p:grpSpPr>
        <p:sp>
          <p:nvSpPr>
            <p:cNvPr id="131" name="Google Shape;131;p21"/>
            <p:cNvSpPr/>
            <p:nvPr/>
          </p:nvSpPr>
          <p:spPr>
            <a:xfrm>
              <a:off x="1124025" y="238125"/>
              <a:ext cx="5272075" cy="5173200"/>
            </a:xfrm>
            <a:custGeom>
              <a:rect b="b" l="l" r="r" t="t"/>
              <a:pathLst>
                <a:path extrusionOk="0" h="206928" w="210883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1490275" y="892950"/>
              <a:ext cx="4456300" cy="4040075"/>
            </a:xfrm>
            <a:custGeom>
              <a:rect b="b" l="l" r="r" t="t"/>
              <a:pathLst>
                <a:path extrusionOk="0" h="161603" w="178252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2827725" y="726475"/>
              <a:ext cx="527225" cy="1698175"/>
            </a:xfrm>
            <a:custGeom>
              <a:rect b="b" l="l" r="r" t="t"/>
              <a:pathLst>
                <a:path extrusionOk="0" h="67927" w="21089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3443725" y="726475"/>
              <a:ext cx="505025" cy="1237575"/>
            </a:xfrm>
            <a:custGeom>
              <a:rect b="b" l="l" r="r" t="t"/>
              <a:pathLst>
                <a:path extrusionOk="0" h="49503" w="20201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2233925" y="931800"/>
              <a:ext cx="382950" cy="1970100"/>
            </a:xfrm>
            <a:custGeom>
              <a:rect b="b" l="l" r="r" t="t"/>
              <a:pathLst>
                <a:path extrusionOk="0" h="78804" w="15318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1667875" y="1442350"/>
              <a:ext cx="366300" cy="2003400"/>
            </a:xfrm>
            <a:custGeom>
              <a:rect b="b" l="l" r="r" t="t"/>
              <a:pathLst>
                <a:path extrusionOk="0" h="80136" w="14652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1401500" y="2940725"/>
              <a:ext cx="316350" cy="1137675"/>
            </a:xfrm>
            <a:custGeom>
              <a:rect b="b" l="l" r="r" t="t"/>
              <a:pathLst>
                <a:path extrusionOk="0" h="45507" w="12654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4226200" y="693175"/>
              <a:ext cx="765850" cy="754750"/>
            </a:xfrm>
            <a:custGeom>
              <a:rect b="b" l="l" r="r" t="t"/>
              <a:pathLst>
                <a:path extrusionOk="0" h="30190" w="30634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053075" y="254750"/>
              <a:ext cx="1343025" cy="810275"/>
            </a:xfrm>
            <a:custGeom>
              <a:rect b="b" l="l" r="r" t="t"/>
              <a:pathLst>
                <a:path extrusionOk="0" h="32411" w="53721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2994200" y="2423225"/>
              <a:ext cx="2552825" cy="446575"/>
            </a:xfrm>
            <a:custGeom>
              <a:rect b="b" l="l" r="r" t="t"/>
              <a:pathLst>
                <a:path extrusionOk="0" h="17863" w="102113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4242850" y="1420150"/>
              <a:ext cx="1581650" cy="181750"/>
            </a:xfrm>
            <a:custGeom>
              <a:rect b="b" l="l" r="r" t="t"/>
              <a:pathLst>
                <a:path extrusionOk="0" h="7270" w="63266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3510325" y="1923700"/>
              <a:ext cx="2186525" cy="290900"/>
            </a:xfrm>
            <a:custGeom>
              <a:rect b="b" l="l" r="r" t="t"/>
              <a:pathLst>
                <a:path extrusionOk="0" h="11636" w="87461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2555800" y="2909850"/>
              <a:ext cx="2902425" cy="531550"/>
            </a:xfrm>
            <a:custGeom>
              <a:rect b="b" l="l" r="r" t="t"/>
              <a:pathLst>
                <a:path extrusionOk="0" h="21262" w="116097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2122925" y="3511650"/>
              <a:ext cx="3141050" cy="522650"/>
            </a:xfrm>
            <a:custGeom>
              <a:rect b="b" l="l" r="r" t="t"/>
              <a:pathLst>
                <a:path extrusionOk="0" h="20906" w="125642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1801050" y="4061325"/>
              <a:ext cx="3041175" cy="657175"/>
            </a:xfrm>
            <a:custGeom>
              <a:rect b="b" l="l" r="r" t="t"/>
              <a:pathLst>
                <a:path extrusionOk="0" h="26287" w="121647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1551325" y="4638200"/>
              <a:ext cx="2591650" cy="604800"/>
            </a:xfrm>
            <a:custGeom>
              <a:rect b="b" l="l" r="r" t="t"/>
              <a:pathLst>
                <a:path extrusionOk="0" h="24192" w="103666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1"/>
          <p:cNvGrpSpPr/>
          <p:nvPr/>
        </p:nvGrpSpPr>
        <p:grpSpPr>
          <a:xfrm flipH="1" rot="2437738">
            <a:off x="600300" y="4027405"/>
            <a:ext cx="955096" cy="1696746"/>
            <a:chOff x="2344925" y="238125"/>
            <a:chExt cx="2835925" cy="5038075"/>
          </a:xfrm>
        </p:grpSpPr>
        <p:sp>
          <p:nvSpPr>
            <p:cNvPr id="148" name="Google Shape;148;p21"/>
            <p:cNvSpPr/>
            <p:nvPr/>
          </p:nvSpPr>
          <p:spPr>
            <a:xfrm>
              <a:off x="3229250" y="894250"/>
              <a:ext cx="1951600" cy="4381950"/>
            </a:xfrm>
            <a:custGeom>
              <a:rect b="b" l="l" r="r" t="t"/>
              <a:pathLst>
                <a:path extrusionOk="0" h="175278" w="78064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3725750" y="1130175"/>
              <a:ext cx="537075" cy="1889050"/>
            </a:xfrm>
            <a:custGeom>
              <a:rect b="b" l="l" r="r" t="t"/>
              <a:pathLst>
                <a:path extrusionOk="0" h="75562" w="21483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2671225" y="1283650"/>
              <a:ext cx="912350" cy="867975"/>
            </a:xfrm>
            <a:custGeom>
              <a:rect b="b" l="l" r="r" t="t"/>
              <a:pathLst>
                <a:path extrusionOk="0" h="34719" w="36494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036475" y="1612175"/>
              <a:ext cx="501625" cy="613000"/>
            </a:xfrm>
            <a:custGeom>
              <a:rect b="b" l="l" r="r" t="t"/>
              <a:pathLst>
                <a:path extrusionOk="0" h="24520" w="20065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2945150" y="3149525"/>
              <a:ext cx="1256650" cy="598200"/>
            </a:xfrm>
            <a:custGeom>
              <a:rect b="b" l="l" r="r" t="t"/>
              <a:pathLst>
                <a:path extrusionOk="0" h="23928" w="50266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2899850" y="238125"/>
              <a:ext cx="754775" cy="759175"/>
            </a:xfrm>
            <a:custGeom>
              <a:rect b="b" l="l" r="r" t="t"/>
              <a:pathLst>
                <a:path extrusionOk="0" h="30367" w="30191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2571325" y="2706550"/>
              <a:ext cx="723675" cy="723675"/>
            </a:xfrm>
            <a:custGeom>
              <a:rect b="b" l="l" r="r" t="t"/>
              <a:pathLst>
                <a:path extrusionOk="0" h="28947" w="28947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4364925" y="1343575"/>
              <a:ext cx="483925" cy="483950"/>
            </a:xfrm>
            <a:custGeom>
              <a:rect b="b" l="l" r="r" t="t"/>
              <a:pathLst>
                <a:path extrusionOk="0" h="19358" w="19357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2344925" y="992850"/>
              <a:ext cx="563850" cy="563850"/>
            </a:xfrm>
            <a:custGeom>
              <a:rect b="b" l="l" r="r" t="t"/>
              <a:pathLst>
                <a:path extrusionOk="0" h="22554" w="22554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3685675" y="992850"/>
              <a:ext cx="426225" cy="430675"/>
            </a:xfrm>
            <a:custGeom>
              <a:rect b="b" l="l" r="r" t="t"/>
              <a:pathLst>
                <a:path extrusionOk="0" h="17227" w="17049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21"/>
          <p:cNvGrpSpPr/>
          <p:nvPr/>
        </p:nvGrpSpPr>
        <p:grpSpPr>
          <a:xfrm flipH="1" rot="7389400">
            <a:off x="753370" y="-278819"/>
            <a:ext cx="745838" cy="1582698"/>
            <a:chOff x="2479375" y="241250"/>
            <a:chExt cx="2454400" cy="5089875"/>
          </a:xfrm>
        </p:grpSpPr>
        <p:sp>
          <p:nvSpPr>
            <p:cNvPr id="159" name="Google Shape;159;p21"/>
            <p:cNvSpPr/>
            <p:nvPr/>
          </p:nvSpPr>
          <p:spPr>
            <a:xfrm>
              <a:off x="2479375" y="1065000"/>
              <a:ext cx="1943850" cy="4266125"/>
            </a:xfrm>
            <a:custGeom>
              <a:rect b="b" l="l" r="r" t="t"/>
              <a:pathLst>
                <a:path extrusionOk="0" h="170645" w="77754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4179025" y="241250"/>
              <a:ext cx="443975" cy="1395375"/>
            </a:xfrm>
            <a:custGeom>
              <a:rect b="b" l="l" r="r" t="t"/>
              <a:pathLst>
                <a:path extrusionOk="0" h="55815" w="17759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3679550" y="1462325"/>
              <a:ext cx="399600" cy="1189850"/>
            </a:xfrm>
            <a:custGeom>
              <a:rect b="b" l="l" r="r" t="t"/>
              <a:pathLst>
                <a:path extrusionOk="0" h="47594" w="15984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4123525" y="1803575"/>
              <a:ext cx="810250" cy="1118775"/>
            </a:xfrm>
            <a:custGeom>
              <a:rect b="b" l="l" r="r" t="t"/>
              <a:pathLst>
                <a:path extrusionOk="0" h="44751" w="3241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3302200" y="2345350"/>
              <a:ext cx="610475" cy="1031550"/>
            </a:xfrm>
            <a:custGeom>
              <a:rect b="b" l="l" r="r" t="t"/>
              <a:pathLst>
                <a:path extrusionOk="0" h="41262" w="24419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3651825" y="3385450"/>
              <a:ext cx="982275" cy="684600"/>
            </a:xfrm>
            <a:custGeom>
              <a:rect b="b" l="l" r="r" t="t"/>
              <a:pathLst>
                <a:path extrusionOk="0" h="27384" w="39291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1"/>
          <p:cNvGrpSpPr/>
          <p:nvPr/>
        </p:nvGrpSpPr>
        <p:grpSpPr>
          <a:xfrm flipH="1" rot="-172449">
            <a:off x="-109775" y="-95188"/>
            <a:ext cx="1428631" cy="1129304"/>
            <a:chOff x="508050" y="242250"/>
            <a:chExt cx="6512250" cy="5147800"/>
          </a:xfrm>
        </p:grpSpPr>
        <p:sp>
          <p:nvSpPr>
            <p:cNvPr id="166" name="Google Shape;166;p21"/>
            <p:cNvSpPr/>
            <p:nvPr/>
          </p:nvSpPr>
          <p:spPr>
            <a:xfrm>
              <a:off x="508050" y="242250"/>
              <a:ext cx="6512250" cy="5147800"/>
            </a:xfrm>
            <a:custGeom>
              <a:rect b="b" l="l" r="r" t="t"/>
              <a:pathLst>
                <a:path extrusionOk="0" h="205912" w="26049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911800" y="1497150"/>
              <a:ext cx="4520000" cy="2852150"/>
            </a:xfrm>
            <a:custGeom>
              <a:rect b="b" l="l" r="r" t="t"/>
              <a:pathLst>
                <a:path extrusionOk="0" h="114086" w="18080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5110025" y="1511625"/>
              <a:ext cx="892450" cy="2325150"/>
            </a:xfrm>
            <a:custGeom>
              <a:rect b="b" l="l" r="r" t="t"/>
              <a:pathLst>
                <a:path extrusionOk="0" h="93006" w="35698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3884750" y="1723875"/>
              <a:ext cx="1389300" cy="3159675"/>
            </a:xfrm>
            <a:custGeom>
              <a:rect b="b" l="l" r="r" t="t"/>
              <a:pathLst>
                <a:path extrusionOk="0" h="126387" w="55572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1911800" y="4020050"/>
              <a:ext cx="1220450" cy="654575"/>
            </a:xfrm>
            <a:custGeom>
              <a:rect b="b" l="l" r="r" t="t"/>
              <a:pathLst>
                <a:path extrusionOk="0" h="26183" w="48818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3744875" y="1603950"/>
              <a:ext cx="1630500" cy="240550"/>
            </a:xfrm>
            <a:custGeom>
              <a:rect b="b" l="l" r="r" t="t"/>
              <a:pathLst>
                <a:path extrusionOk="0" h="9622" w="6522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3556725" y="3267525"/>
              <a:ext cx="361825" cy="868325"/>
            </a:xfrm>
            <a:custGeom>
              <a:rect b="b" l="l" r="r" t="t"/>
              <a:pathLst>
                <a:path extrusionOk="0" h="34733" w="14473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10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22"/>
          <p:cNvGrpSpPr/>
          <p:nvPr/>
        </p:nvGrpSpPr>
        <p:grpSpPr>
          <a:xfrm rot="-2008571">
            <a:off x="7268654" y="802425"/>
            <a:ext cx="1914697" cy="3970652"/>
            <a:chOff x="2479375" y="241250"/>
            <a:chExt cx="2454400" cy="5089875"/>
          </a:xfrm>
        </p:grpSpPr>
        <p:sp>
          <p:nvSpPr>
            <p:cNvPr id="176" name="Google Shape;176;p22"/>
            <p:cNvSpPr/>
            <p:nvPr/>
          </p:nvSpPr>
          <p:spPr>
            <a:xfrm>
              <a:off x="2479375" y="1065000"/>
              <a:ext cx="1943850" cy="4266125"/>
            </a:xfrm>
            <a:custGeom>
              <a:rect b="b" l="l" r="r" t="t"/>
              <a:pathLst>
                <a:path extrusionOk="0" h="170645" w="77754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4179025" y="241250"/>
              <a:ext cx="443975" cy="1395375"/>
            </a:xfrm>
            <a:custGeom>
              <a:rect b="b" l="l" r="r" t="t"/>
              <a:pathLst>
                <a:path extrusionOk="0" h="55815" w="17759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3679550" y="1462325"/>
              <a:ext cx="399600" cy="1189850"/>
            </a:xfrm>
            <a:custGeom>
              <a:rect b="b" l="l" r="r" t="t"/>
              <a:pathLst>
                <a:path extrusionOk="0" h="47594" w="15984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4123525" y="1803575"/>
              <a:ext cx="810250" cy="1118775"/>
            </a:xfrm>
            <a:custGeom>
              <a:rect b="b" l="l" r="r" t="t"/>
              <a:pathLst>
                <a:path extrusionOk="0" h="44751" w="3241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3302200" y="2345350"/>
              <a:ext cx="610475" cy="1031550"/>
            </a:xfrm>
            <a:custGeom>
              <a:rect b="b" l="l" r="r" t="t"/>
              <a:pathLst>
                <a:path extrusionOk="0" h="41262" w="24419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3651825" y="3385450"/>
              <a:ext cx="982275" cy="684600"/>
            </a:xfrm>
            <a:custGeom>
              <a:rect b="b" l="l" r="r" t="t"/>
              <a:pathLst>
                <a:path extrusionOk="0" h="27384" w="39291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2"/>
          <p:cNvGrpSpPr/>
          <p:nvPr/>
        </p:nvGrpSpPr>
        <p:grpSpPr>
          <a:xfrm rot="8783438">
            <a:off x="7115976" y="1872013"/>
            <a:ext cx="1527381" cy="3806843"/>
            <a:chOff x="2773725" y="240525"/>
            <a:chExt cx="2096325" cy="5101625"/>
          </a:xfrm>
        </p:grpSpPr>
        <p:sp>
          <p:nvSpPr>
            <p:cNvPr id="183" name="Google Shape;183;p22"/>
            <p:cNvSpPr/>
            <p:nvPr/>
          </p:nvSpPr>
          <p:spPr>
            <a:xfrm>
              <a:off x="2773725" y="240525"/>
              <a:ext cx="2096325" cy="5101625"/>
            </a:xfrm>
            <a:custGeom>
              <a:rect b="b" l="l" r="r" t="t"/>
              <a:pathLst>
                <a:path extrusionOk="0" h="204065" w="83853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3534575" y="380775"/>
              <a:ext cx="321000" cy="4933650"/>
            </a:xfrm>
            <a:custGeom>
              <a:rect b="b" l="l" r="r" t="t"/>
              <a:pathLst>
                <a:path extrusionOk="0" h="197346" w="1284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3154150" y="2207600"/>
              <a:ext cx="582550" cy="939200"/>
            </a:xfrm>
            <a:custGeom>
              <a:rect b="b" l="l" r="r" t="t"/>
              <a:pathLst>
                <a:path extrusionOk="0" h="37568" w="23302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3804050" y="2116450"/>
              <a:ext cx="598400" cy="1165075"/>
            </a:xfrm>
            <a:custGeom>
              <a:rect b="b" l="l" r="r" t="t"/>
              <a:pathLst>
                <a:path extrusionOk="0" h="46603" w="23936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3827825" y="880075"/>
              <a:ext cx="681600" cy="1141300"/>
            </a:xfrm>
            <a:custGeom>
              <a:rect b="b" l="l" r="r" t="t"/>
              <a:pathLst>
                <a:path extrusionOk="0" h="45652" w="27264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2995650" y="681950"/>
              <a:ext cx="701425" cy="1390950"/>
            </a:xfrm>
            <a:custGeom>
              <a:rect b="b" l="l" r="r" t="t"/>
              <a:pathLst>
                <a:path extrusionOk="0" h="55638" w="28057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633650" y="2972400"/>
              <a:ext cx="225900" cy="1422650"/>
            </a:xfrm>
            <a:custGeom>
              <a:rect b="b" l="l" r="r" t="t"/>
              <a:pathLst>
                <a:path extrusionOk="0" h="56906" w="9036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22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2443200" y="1742650"/>
            <a:ext cx="42576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Oswald Medium"/>
              <a:buAutoNum type="arabicPeriod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lphaLcPeriod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romanLcPeriod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rabicPeriod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lphaLcPeriod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romanLcPeriod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rabicPeriod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lphaLcPeriod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romanLcPeriod"/>
              <a:defRPr/>
            </a:lvl9pPr>
          </a:lstStyle>
          <a:p/>
        </p:txBody>
      </p:sp>
      <p:grpSp>
        <p:nvGrpSpPr>
          <p:cNvPr id="192" name="Google Shape;192;p22"/>
          <p:cNvGrpSpPr/>
          <p:nvPr/>
        </p:nvGrpSpPr>
        <p:grpSpPr>
          <a:xfrm flipH="1" rot="-347508">
            <a:off x="6776994" y="3767859"/>
            <a:ext cx="1477514" cy="1673074"/>
            <a:chOff x="1396775" y="238125"/>
            <a:chExt cx="4477525" cy="5209300"/>
          </a:xfrm>
        </p:grpSpPr>
        <p:sp>
          <p:nvSpPr>
            <p:cNvPr id="193" name="Google Shape;193;p22"/>
            <p:cNvSpPr/>
            <p:nvPr/>
          </p:nvSpPr>
          <p:spPr>
            <a:xfrm>
              <a:off x="1396775" y="238125"/>
              <a:ext cx="4477525" cy="5209300"/>
            </a:xfrm>
            <a:custGeom>
              <a:rect b="b" l="l" r="r" t="t"/>
              <a:pathLst>
                <a:path extrusionOk="0" h="208372" w="179101">
                  <a:moveTo>
                    <a:pt x="163876" y="0"/>
                  </a:moveTo>
                  <a:cubicBezTo>
                    <a:pt x="155629" y="4863"/>
                    <a:pt x="146537" y="8247"/>
                    <a:pt x="137445" y="10150"/>
                  </a:cubicBezTo>
                  <a:cubicBezTo>
                    <a:pt x="122643" y="13533"/>
                    <a:pt x="106995" y="16493"/>
                    <a:pt x="96211" y="26432"/>
                  </a:cubicBezTo>
                  <a:cubicBezTo>
                    <a:pt x="81621" y="39965"/>
                    <a:pt x="80987" y="61956"/>
                    <a:pt x="81621" y="81409"/>
                  </a:cubicBezTo>
                  <a:cubicBezTo>
                    <a:pt x="76123" y="64705"/>
                    <a:pt x="74220" y="47154"/>
                    <a:pt x="75912" y="29603"/>
                  </a:cubicBezTo>
                  <a:lnTo>
                    <a:pt x="75912" y="29603"/>
                  </a:lnTo>
                  <a:cubicBezTo>
                    <a:pt x="51172" y="49903"/>
                    <a:pt x="38696" y="81409"/>
                    <a:pt x="43137" y="113127"/>
                  </a:cubicBezTo>
                  <a:lnTo>
                    <a:pt x="43137" y="113127"/>
                  </a:lnTo>
                  <a:lnTo>
                    <a:pt x="27278" y="60898"/>
                  </a:lnTo>
                  <a:cubicBezTo>
                    <a:pt x="1904" y="100017"/>
                    <a:pt x="1" y="150132"/>
                    <a:pt x="22203" y="191365"/>
                  </a:cubicBezTo>
                  <a:cubicBezTo>
                    <a:pt x="39453" y="202610"/>
                    <a:pt x="59328" y="208372"/>
                    <a:pt x="79356" y="208372"/>
                  </a:cubicBezTo>
                  <a:cubicBezTo>
                    <a:pt x="92471" y="208372"/>
                    <a:pt x="105651" y="205901"/>
                    <a:pt x="118202" y="200880"/>
                  </a:cubicBezTo>
                  <a:cubicBezTo>
                    <a:pt x="150343" y="187770"/>
                    <a:pt x="173814" y="157110"/>
                    <a:pt x="177198" y="123700"/>
                  </a:cubicBezTo>
                  <a:lnTo>
                    <a:pt x="177198" y="123700"/>
                  </a:lnTo>
                  <a:cubicBezTo>
                    <a:pt x="163365" y="131604"/>
                    <a:pt x="147871" y="135815"/>
                    <a:pt x="132096" y="135815"/>
                  </a:cubicBezTo>
                  <a:cubicBezTo>
                    <a:pt x="130990" y="135815"/>
                    <a:pt x="129883" y="135794"/>
                    <a:pt x="128775" y="135753"/>
                  </a:cubicBezTo>
                  <a:cubicBezTo>
                    <a:pt x="156264" y="130889"/>
                    <a:pt x="178466" y="106149"/>
                    <a:pt x="179101" y="79506"/>
                  </a:cubicBezTo>
                  <a:lnTo>
                    <a:pt x="179101" y="79506"/>
                  </a:lnTo>
                  <a:cubicBezTo>
                    <a:pt x="169585" y="93039"/>
                    <a:pt x="154784" y="102132"/>
                    <a:pt x="138290" y="104035"/>
                  </a:cubicBezTo>
                  <a:cubicBezTo>
                    <a:pt x="153938" y="97480"/>
                    <a:pt x="164088" y="80564"/>
                    <a:pt x="161762" y="64493"/>
                  </a:cubicBezTo>
                  <a:cubicBezTo>
                    <a:pt x="159858" y="51172"/>
                    <a:pt x="150766" y="39119"/>
                    <a:pt x="151189" y="25797"/>
                  </a:cubicBezTo>
                  <a:cubicBezTo>
                    <a:pt x="151612" y="16070"/>
                    <a:pt x="156898" y="7612"/>
                    <a:pt x="163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1756250" y="518300"/>
              <a:ext cx="3399125" cy="4720700"/>
            </a:xfrm>
            <a:custGeom>
              <a:rect b="b" l="l" r="r" t="t"/>
              <a:pathLst>
                <a:path extrusionOk="0" h="188828" w="135965">
                  <a:moveTo>
                    <a:pt x="135964" y="0"/>
                  </a:moveTo>
                  <a:cubicBezTo>
                    <a:pt x="126449" y="3383"/>
                    <a:pt x="117779" y="9092"/>
                    <a:pt x="111013" y="16705"/>
                  </a:cubicBezTo>
                  <a:cubicBezTo>
                    <a:pt x="104035" y="24106"/>
                    <a:pt x="98326" y="32564"/>
                    <a:pt x="94097" y="41656"/>
                  </a:cubicBezTo>
                  <a:cubicBezTo>
                    <a:pt x="85216" y="59841"/>
                    <a:pt x="80775" y="79718"/>
                    <a:pt x="74220" y="98326"/>
                  </a:cubicBezTo>
                  <a:cubicBezTo>
                    <a:pt x="67876" y="117356"/>
                    <a:pt x="58150" y="134907"/>
                    <a:pt x="45463" y="150343"/>
                  </a:cubicBezTo>
                  <a:cubicBezTo>
                    <a:pt x="39119" y="158167"/>
                    <a:pt x="31930" y="165145"/>
                    <a:pt x="24317" y="171488"/>
                  </a:cubicBezTo>
                  <a:cubicBezTo>
                    <a:pt x="16705" y="178044"/>
                    <a:pt x="8670" y="183753"/>
                    <a:pt x="0" y="188828"/>
                  </a:cubicBezTo>
                  <a:cubicBezTo>
                    <a:pt x="8881" y="184176"/>
                    <a:pt x="17339" y="178889"/>
                    <a:pt x="25163" y="172546"/>
                  </a:cubicBezTo>
                  <a:cubicBezTo>
                    <a:pt x="32987" y="166202"/>
                    <a:pt x="40388" y="159224"/>
                    <a:pt x="46943" y="151612"/>
                  </a:cubicBezTo>
                  <a:cubicBezTo>
                    <a:pt x="60053" y="136176"/>
                    <a:pt x="70202" y="118414"/>
                    <a:pt x="76757" y="99383"/>
                  </a:cubicBezTo>
                  <a:cubicBezTo>
                    <a:pt x="83312" y="80352"/>
                    <a:pt x="87542" y="60687"/>
                    <a:pt x="95788" y="42502"/>
                  </a:cubicBezTo>
                  <a:cubicBezTo>
                    <a:pt x="100017" y="33410"/>
                    <a:pt x="105304" y="24951"/>
                    <a:pt x="111859" y="17551"/>
                  </a:cubicBezTo>
                  <a:cubicBezTo>
                    <a:pt x="118414" y="9938"/>
                    <a:pt x="126660" y="4018"/>
                    <a:pt x="135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759750" y="1485675"/>
              <a:ext cx="1379750" cy="1200025"/>
            </a:xfrm>
            <a:custGeom>
              <a:rect b="b" l="l" r="r" t="t"/>
              <a:pathLst>
                <a:path extrusionOk="0" h="48001" w="55190">
                  <a:moveTo>
                    <a:pt x="55190" y="1"/>
                  </a:moveTo>
                  <a:lnTo>
                    <a:pt x="55190" y="1"/>
                  </a:lnTo>
                  <a:cubicBezTo>
                    <a:pt x="54132" y="2961"/>
                    <a:pt x="52441" y="5710"/>
                    <a:pt x="50326" y="8036"/>
                  </a:cubicBezTo>
                  <a:cubicBezTo>
                    <a:pt x="48212" y="10151"/>
                    <a:pt x="45886" y="12265"/>
                    <a:pt x="43137" y="13957"/>
                  </a:cubicBezTo>
                  <a:cubicBezTo>
                    <a:pt x="37639" y="17129"/>
                    <a:pt x="31930" y="19666"/>
                    <a:pt x="26009" y="21781"/>
                  </a:cubicBezTo>
                  <a:cubicBezTo>
                    <a:pt x="19877" y="23895"/>
                    <a:pt x="14168" y="27067"/>
                    <a:pt x="9093" y="31085"/>
                  </a:cubicBezTo>
                  <a:cubicBezTo>
                    <a:pt x="6556" y="33199"/>
                    <a:pt x="4441" y="35737"/>
                    <a:pt x="2750" y="38485"/>
                  </a:cubicBezTo>
                  <a:cubicBezTo>
                    <a:pt x="1058" y="41446"/>
                    <a:pt x="212" y="44618"/>
                    <a:pt x="1" y="48001"/>
                  </a:cubicBezTo>
                  <a:cubicBezTo>
                    <a:pt x="635" y="44829"/>
                    <a:pt x="1904" y="41657"/>
                    <a:pt x="3595" y="39120"/>
                  </a:cubicBezTo>
                  <a:cubicBezTo>
                    <a:pt x="5498" y="36582"/>
                    <a:pt x="7613" y="34468"/>
                    <a:pt x="10150" y="32565"/>
                  </a:cubicBezTo>
                  <a:cubicBezTo>
                    <a:pt x="15437" y="28970"/>
                    <a:pt x="20934" y="26221"/>
                    <a:pt x="27067" y="24107"/>
                  </a:cubicBezTo>
                  <a:cubicBezTo>
                    <a:pt x="33199" y="21992"/>
                    <a:pt x="38908" y="19243"/>
                    <a:pt x="44406" y="15648"/>
                  </a:cubicBezTo>
                  <a:cubicBezTo>
                    <a:pt x="46943" y="13745"/>
                    <a:pt x="49269" y="11419"/>
                    <a:pt x="51384" y="8882"/>
                  </a:cubicBezTo>
                  <a:cubicBezTo>
                    <a:pt x="53287" y="6133"/>
                    <a:pt x="54555" y="3173"/>
                    <a:pt x="55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34200" y="1025775"/>
              <a:ext cx="1115450" cy="1120725"/>
            </a:xfrm>
            <a:custGeom>
              <a:rect b="b" l="l" r="r" t="t"/>
              <a:pathLst>
                <a:path extrusionOk="0" h="44829" w="44618">
                  <a:moveTo>
                    <a:pt x="44617" y="1"/>
                  </a:moveTo>
                  <a:lnTo>
                    <a:pt x="44617" y="1"/>
                  </a:lnTo>
                  <a:cubicBezTo>
                    <a:pt x="42503" y="4864"/>
                    <a:pt x="38908" y="9304"/>
                    <a:pt x="34467" y="12265"/>
                  </a:cubicBezTo>
                  <a:cubicBezTo>
                    <a:pt x="30027" y="15225"/>
                    <a:pt x="25163" y="17974"/>
                    <a:pt x="20300" y="20300"/>
                  </a:cubicBezTo>
                  <a:cubicBezTo>
                    <a:pt x="15225" y="22626"/>
                    <a:pt x="10573" y="25798"/>
                    <a:pt x="6556" y="29815"/>
                  </a:cubicBezTo>
                  <a:cubicBezTo>
                    <a:pt x="2538" y="33833"/>
                    <a:pt x="1" y="39119"/>
                    <a:pt x="1" y="44829"/>
                  </a:cubicBezTo>
                  <a:cubicBezTo>
                    <a:pt x="1058" y="39542"/>
                    <a:pt x="4018" y="34679"/>
                    <a:pt x="8036" y="31296"/>
                  </a:cubicBezTo>
                  <a:cubicBezTo>
                    <a:pt x="12265" y="27701"/>
                    <a:pt x="16705" y="24741"/>
                    <a:pt x="21569" y="22626"/>
                  </a:cubicBezTo>
                  <a:cubicBezTo>
                    <a:pt x="26644" y="20089"/>
                    <a:pt x="31296" y="17340"/>
                    <a:pt x="35736" y="13956"/>
                  </a:cubicBezTo>
                  <a:cubicBezTo>
                    <a:pt x="40177" y="10362"/>
                    <a:pt x="43348" y="5498"/>
                    <a:pt x="44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601175" y="1919175"/>
              <a:ext cx="1733925" cy="1221150"/>
            </a:xfrm>
            <a:custGeom>
              <a:rect b="b" l="l" r="r" t="t"/>
              <a:pathLst>
                <a:path extrusionOk="0" h="48846" w="69357">
                  <a:moveTo>
                    <a:pt x="69356" y="0"/>
                  </a:moveTo>
                  <a:lnTo>
                    <a:pt x="69356" y="0"/>
                  </a:lnTo>
                  <a:cubicBezTo>
                    <a:pt x="67876" y="3595"/>
                    <a:pt x="65973" y="6767"/>
                    <a:pt x="63859" y="9727"/>
                  </a:cubicBezTo>
                  <a:cubicBezTo>
                    <a:pt x="61533" y="12899"/>
                    <a:pt x="58995" y="15436"/>
                    <a:pt x="56035" y="17974"/>
                  </a:cubicBezTo>
                  <a:cubicBezTo>
                    <a:pt x="50326" y="22626"/>
                    <a:pt x="43348" y="25797"/>
                    <a:pt x="35947" y="27066"/>
                  </a:cubicBezTo>
                  <a:cubicBezTo>
                    <a:pt x="28758" y="28335"/>
                    <a:pt x="20722" y="28335"/>
                    <a:pt x="13322" y="31295"/>
                  </a:cubicBezTo>
                  <a:cubicBezTo>
                    <a:pt x="9727" y="32775"/>
                    <a:pt x="6555" y="35101"/>
                    <a:pt x="3806" y="38062"/>
                  </a:cubicBezTo>
                  <a:cubicBezTo>
                    <a:pt x="1269" y="41022"/>
                    <a:pt x="0" y="44828"/>
                    <a:pt x="212" y="48846"/>
                  </a:cubicBezTo>
                  <a:cubicBezTo>
                    <a:pt x="423" y="45040"/>
                    <a:pt x="2115" y="41445"/>
                    <a:pt x="4864" y="38907"/>
                  </a:cubicBezTo>
                  <a:cubicBezTo>
                    <a:pt x="7401" y="36370"/>
                    <a:pt x="10573" y="34255"/>
                    <a:pt x="14167" y="33198"/>
                  </a:cubicBezTo>
                  <a:cubicBezTo>
                    <a:pt x="21145" y="30872"/>
                    <a:pt x="28758" y="30872"/>
                    <a:pt x="36370" y="29604"/>
                  </a:cubicBezTo>
                  <a:cubicBezTo>
                    <a:pt x="44194" y="28335"/>
                    <a:pt x="51383" y="24740"/>
                    <a:pt x="57304" y="19454"/>
                  </a:cubicBezTo>
                  <a:cubicBezTo>
                    <a:pt x="60053" y="16916"/>
                    <a:pt x="62590" y="13745"/>
                    <a:pt x="64705" y="10573"/>
                  </a:cubicBezTo>
                  <a:cubicBezTo>
                    <a:pt x="66819" y="7401"/>
                    <a:pt x="68299" y="3806"/>
                    <a:pt x="69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3262850" y="2939425"/>
              <a:ext cx="2167400" cy="829975"/>
            </a:xfrm>
            <a:custGeom>
              <a:rect b="b" l="l" r="r" t="t"/>
              <a:pathLst>
                <a:path extrusionOk="0" h="33199" w="86696">
                  <a:moveTo>
                    <a:pt x="86696" y="1"/>
                  </a:moveTo>
                  <a:cubicBezTo>
                    <a:pt x="83947" y="2749"/>
                    <a:pt x="80986" y="5287"/>
                    <a:pt x="77603" y="7401"/>
                  </a:cubicBezTo>
                  <a:cubicBezTo>
                    <a:pt x="74220" y="9304"/>
                    <a:pt x="70625" y="10996"/>
                    <a:pt x="67031" y="12265"/>
                  </a:cubicBezTo>
                  <a:cubicBezTo>
                    <a:pt x="59418" y="14379"/>
                    <a:pt x="51806" y="15860"/>
                    <a:pt x="43982" y="16705"/>
                  </a:cubicBezTo>
                  <a:cubicBezTo>
                    <a:pt x="35947" y="17551"/>
                    <a:pt x="28123" y="19031"/>
                    <a:pt x="20511" y="21146"/>
                  </a:cubicBezTo>
                  <a:cubicBezTo>
                    <a:pt x="16493" y="22203"/>
                    <a:pt x="12899" y="23895"/>
                    <a:pt x="9304" y="25798"/>
                  </a:cubicBezTo>
                  <a:cubicBezTo>
                    <a:pt x="5921" y="27701"/>
                    <a:pt x="2749" y="30238"/>
                    <a:pt x="0" y="33199"/>
                  </a:cubicBezTo>
                  <a:cubicBezTo>
                    <a:pt x="2961" y="30661"/>
                    <a:pt x="6344" y="28547"/>
                    <a:pt x="9938" y="27067"/>
                  </a:cubicBezTo>
                  <a:cubicBezTo>
                    <a:pt x="13533" y="25375"/>
                    <a:pt x="17128" y="24106"/>
                    <a:pt x="20934" y="23049"/>
                  </a:cubicBezTo>
                  <a:cubicBezTo>
                    <a:pt x="28758" y="21357"/>
                    <a:pt x="36370" y="20089"/>
                    <a:pt x="44194" y="19454"/>
                  </a:cubicBezTo>
                  <a:cubicBezTo>
                    <a:pt x="52229" y="18608"/>
                    <a:pt x="60053" y="16705"/>
                    <a:pt x="67665" y="14168"/>
                  </a:cubicBezTo>
                  <a:cubicBezTo>
                    <a:pt x="71471" y="12688"/>
                    <a:pt x="74854" y="10785"/>
                    <a:pt x="78238" y="8459"/>
                  </a:cubicBezTo>
                  <a:cubicBezTo>
                    <a:pt x="81409" y="6133"/>
                    <a:pt x="84370" y="3172"/>
                    <a:pt x="86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2713075" y="3742950"/>
              <a:ext cx="2902200" cy="771825"/>
            </a:xfrm>
            <a:custGeom>
              <a:rect b="b" l="l" r="r" t="t"/>
              <a:pathLst>
                <a:path extrusionOk="0" h="30873" w="116088">
                  <a:moveTo>
                    <a:pt x="116087" y="0"/>
                  </a:moveTo>
                  <a:cubicBezTo>
                    <a:pt x="112916" y="4018"/>
                    <a:pt x="109110" y="7613"/>
                    <a:pt x="104880" y="10573"/>
                  </a:cubicBezTo>
                  <a:cubicBezTo>
                    <a:pt x="100440" y="13533"/>
                    <a:pt x="95999" y="15859"/>
                    <a:pt x="91136" y="17762"/>
                  </a:cubicBezTo>
                  <a:cubicBezTo>
                    <a:pt x="81814" y="21134"/>
                    <a:pt x="72120" y="22646"/>
                    <a:pt x="62403" y="22646"/>
                  </a:cubicBezTo>
                  <a:cubicBezTo>
                    <a:pt x="61761" y="22646"/>
                    <a:pt x="61118" y="22639"/>
                    <a:pt x="60476" y="22626"/>
                  </a:cubicBezTo>
                  <a:cubicBezTo>
                    <a:pt x="55189" y="22626"/>
                    <a:pt x="50114" y="22414"/>
                    <a:pt x="44828" y="21780"/>
                  </a:cubicBezTo>
                  <a:cubicBezTo>
                    <a:pt x="39542" y="21357"/>
                    <a:pt x="34255" y="20511"/>
                    <a:pt x="28969" y="20511"/>
                  </a:cubicBezTo>
                  <a:cubicBezTo>
                    <a:pt x="28308" y="20485"/>
                    <a:pt x="27648" y="20472"/>
                    <a:pt x="26987" y="20472"/>
                  </a:cubicBezTo>
                  <a:cubicBezTo>
                    <a:pt x="22361" y="20472"/>
                    <a:pt x="17736" y="21119"/>
                    <a:pt x="13110" y="22414"/>
                  </a:cubicBezTo>
                  <a:cubicBezTo>
                    <a:pt x="8035" y="23895"/>
                    <a:pt x="3383" y="26855"/>
                    <a:pt x="0" y="30873"/>
                  </a:cubicBezTo>
                  <a:cubicBezTo>
                    <a:pt x="3806" y="27489"/>
                    <a:pt x="8458" y="24952"/>
                    <a:pt x="13533" y="23895"/>
                  </a:cubicBezTo>
                  <a:cubicBezTo>
                    <a:pt x="17339" y="22943"/>
                    <a:pt x="21264" y="22467"/>
                    <a:pt x="25130" y="22467"/>
                  </a:cubicBezTo>
                  <a:cubicBezTo>
                    <a:pt x="26418" y="22467"/>
                    <a:pt x="27700" y="22520"/>
                    <a:pt x="28969" y="22626"/>
                  </a:cubicBezTo>
                  <a:cubicBezTo>
                    <a:pt x="39330" y="23472"/>
                    <a:pt x="49903" y="25375"/>
                    <a:pt x="60476" y="25375"/>
                  </a:cubicBezTo>
                  <a:cubicBezTo>
                    <a:pt x="61004" y="25385"/>
                    <a:pt x="61533" y="25391"/>
                    <a:pt x="62063" y="25391"/>
                  </a:cubicBezTo>
                  <a:cubicBezTo>
                    <a:pt x="72124" y="25391"/>
                    <a:pt x="82329" y="23482"/>
                    <a:pt x="91770" y="19666"/>
                  </a:cubicBezTo>
                  <a:cubicBezTo>
                    <a:pt x="96634" y="17762"/>
                    <a:pt x="101286" y="15014"/>
                    <a:pt x="105515" y="11630"/>
                  </a:cubicBezTo>
                  <a:cubicBezTo>
                    <a:pt x="109744" y="8459"/>
                    <a:pt x="113127" y="4441"/>
                    <a:pt x="116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2226725" y="4403750"/>
              <a:ext cx="3002650" cy="513675"/>
            </a:xfrm>
            <a:custGeom>
              <a:rect b="b" l="l" r="r" t="t"/>
              <a:pathLst>
                <a:path extrusionOk="0" h="20547" w="120106">
                  <a:moveTo>
                    <a:pt x="120105" y="0"/>
                  </a:moveTo>
                  <a:lnTo>
                    <a:pt x="120105" y="0"/>
                  </a:lnTo>
                  <a:cubicBezTo>
                    <a:pt x="118414" y="2115"/>
                    <a:pt x="116722" y="4018"/>
                    <a:pt x="114819" y="5921"/>
                  </a:cubicBezTo>
                  <a:cubicBezTo>
                    <a:pt x="112916" y="7612"/>
                    <a:pt x="110802" y="9304"/>
                    <a:pt x="108476" y="10573"/>
                  </a:cubicBezTo>
                  <a:cubicBezTo>
                    <a:pt x="104035" y="13322"/>
                    <a:pt x="99172" y="15225"/>
                    <a:pt x="94097" y="16282"/>
                  </a:cubicBezTo>
                  <a:cubicBezTo>
                    <a:pt x="88341" y="17457"/>
                    <a:pt x="82519" y="18044"/>
                    <a:pt x="76705" y="18044"/>
                  </a:cubicBezTo>
                  <a:cubicBezTo>
                    <a:pt x="72054" y="18044"/>
                    <a:pt x="67407" y="17668"/>
                    <a:pt x="62802" y="16916"/>
                  </a:cubicBezTo>
                  <a:cubicBezTo>
                    <a:pt x="52229" y="15859"/>
                    <a:pt x="41868" y="13744"/>
                    <a:pt x="31084" y="13533"/>
                  </a:cubicBezTo>
                  <a:cubicBezTo>
                    <a:pt x="30177" y="13497"/>
                    <a:pt x="29270" y="13479"/>
                    <a:pt x="28363" y="13479"/>
                  </a:cubicBezTo>
                  <a:cubicBezTo>
                    <a:pt x="23984" y="13479"/>
                    <a:pt x="19604" y="13890"/>
                    <a:pt x="15225" y="14590"/>
                  </a:cubicBezTo>
                  <a:cubicBezTo>
                    <a:pt x="9939" y="15436"/>
                    <a:pt x="4652" y="17128"/>
                    <a:pt x="1" y="19454"/>
                  </a:cubicBezTo>
                  <a:cubicBezTo>
                    <a:pt x="2538" y="18608"/>
                    <a:pt x="5075" y="17762"/>
                    <a:pt x="7613" y="17128"/>
                  </a:cubicBezTo>
                  <a:cubicBezTo>
                    <a:pt x="10150" y="16493"/>
                    <a:pt x="12688" y="16070"/>
                    <a:pt x="15437" y="15859"/>
                  </a:cubicBezTo>
                  <a:cubicBezTo>
                    <a:pt x="18230" y="15510"/>
                    <a:pt x="21088" y="15353"/>
                    <a:pt x="23975" y="15353"/>
                  </a:cubicBezTo>
                  <a:cubicBezTo>
                    <a:pt x="26332" y="15353"/>
                    <a:pt x="28708" y="15457"/>
                    <a:pt x="31084" y="15648"/>
                  </a:cubicBezTo>
                  <a:cubicBezTo>
                    <a:pt x="41657" y="16282"/>
                    <a:pt x="52018" y="18608"/>
                    <a:pt x="62590" y="19665"/>
                  </a:cubicBezTo>
                  <a:cubicBezTo>
                    <a:pt x="67446" y="20151"/>
                    <a:pt x="72390" y="20547"/>
                    <a:pt x="77341" y="20547"/>
                  </a:cubicBezTo>
                  <a:cubicBezTo>
                    <a:pt x="83172" y="20547"/>
                    <a:pt x="89014" y="19997"/>
                    <a:pt x="94731" y="18396"/>
                  </a:cubicBezTo>
                  <a:cubicBezTo>
                    <a:pt x="99806" y="16916"/>
                    <a:pt x="104881" y="14590"/>
                    <a:pt x="109321" y="11630"/>
                  </a:cubicBezTo>
                  <a:cubicBezTo>
                    <a:pt x="113762" y="8670"/>
                    <a:pt x="117357" y="4652"/>
                    <a:pt x="120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3923625" y="756175"/>
              <a:ext cx="470500" cy="1210600"/>
            </a:xfrm>
            <a:custGeom>
              <a:rect b="b" l="l" r="r" t="t"/>
              <a:pathLst>
                <a:path extrusionOk="0" h="48424" w="18820">
                  <a:moveTo>
                    <a:pt x="18820" y="0"/>
                  </a:moveTo>
                  <a:lnTo>
                    <a:pt x="18820" y="0"/>
                  </a:lnTo>
                  <a:cubicBezTo>
                    <a:pt x="11631" y="5498"/>
                    <a:pt x="6344" y="13110"/>
                    <a:pt x="3595" y="21780"/>
                  </a:cubicBezTo>
                  <a:cubicBezTo>
                    <a:pt x="424" y="30238"/>
                    <a:pt x="1" y="39542"/>
                    <a:pt x="2115" y="48423"/>
                  </a:cubicBezTo>
                  <a:cubicBezTo>
                    <a:pt x="1481" y="30661"/>
                    <a:pt x="7402" y="13322"/>
                    <a:pt x="1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3574725" y="1126225"/>
              <a:ext cx="259075" cy="1982400"/>
            </a:xfrm>
            <a:custGeom>
              <a:rect b="b" l="l" r="r" t="t"/>
              <a:pathLst>
                <a:path extrusionOk="0" h="79296" w="10363">
                  <a:moveTo>
                    <a:pt x="10362" y="0"/>
                  </a:moveTo>
                  <a:lnTo>
                    <a:pt x="10362" y="0"/>
                  </a:lnTo>
                  <a:cubicBezTo>
                    <a:pt x="8459" y="2749"/>
                    <a:pt x="6767" y="5709"/>
                    <a:pt x="5499" y="8881"/>
                  </a:cubicBezTo>
                  <a:cubicBezTo>
                    <a:pt x="4441" y="12053"/>
                    <a:pt x="3596" y="15436"/>
                    <a:pt x="2961" y="18819"/>
                  </a:cubicBezTo>
                  <a:cubicBezTo>
                    <a:pt x="1904" y="25586"/>
                    <a:pt x="1692" y="32352"/>
                    <a:pt x="2115" y="39119"/>
                  </a:cubicBezTo>
                  <a:cubicBezTo>
                    <a:pt x="2327" y="45885"/>
                    <a:pt x="2750" y="52652"/>
                    <a:pt x="2750" y="59418"/>
                  </a:cubicBezTo>
                  <a:cubicBezTo>
                    <a:pt x="2750" y="62590"/>
                    <a:pt x="2538" y="65973"/>
                    <a:pt x="2115" y="69357"/>
                  </a:cubicBezTo>
                  <a:cubicBezTo>
                    <a:pt x="1692" y="72740"/>
                    <a:pt x="1058" y="75912"/>
                    <a:pt x="1" y="79295"/>
                  </a:cubicBezTo>
                  <a:cubicBezTo>
                    <a:pt x="1481" y="76123"/>
                    <a:pt x="2750" y="72951"/>
                    <a:pt x="3384" y="69568"/>
                  </a:cubicBezTo>
                  <a:cubicBezTo>
                    <a:pt x="4230" y="66185"/>
                    <a:pt x="4653" y="62802"/>
                    <a:pt x="4864" y="59418"/>
                  </a:cubicBezTo>
                  <a:cubicBezTo>
                    <a:pt x="5287" y="52652"/>
                    <a:pt x="5076" y="45885"/>
                    <a:pt x="4653" y="39119"/>
                  </a:cubicBezTo>
                  <a:cubicBezTo>
                    <a:pt x="4441" y="32352"/>
                    <a:pt x="4441" y="25797"/>
                    <a:pt x="5076" y="19031"/>
                  </a:cubicBezTo>
                  <a:cubicBezTo>
                    <a:pt x="5499" y="12476"/>
                    <a:pt x="7402" y="5921"/>
                    <a:pt x="10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2987950" y="1681275"/>
              <a:ext cx="407075" cy="2045850"/>
            </a:xfrm>
            <a:custGeom>
              <a:rect b="b" l="l" r="r" t="t"/>
              <a:pathLst>
                <a:path extrusionOk="0" h="81834" w="16283">
                  <a:moveTo>
                    <a:pt x="4230" y="1"/>
                  </a:moveTo>
                  <a:cubicBezTo>
                    <a:pt x="2327" y="3172"/>
                    <a:pt x="1058" y="6556"/>
                    <a:pt x="424" y="10150"/>
                  </a:cubicBezTo>
                  <a:cubicBezTo>
                    <a:pt x="1" y="13745"/>
                    <a:pt x="1" y="17340"/>
                    <a:pt x="635" y="20935"/>
                  </a:cubicBezTo>
                  <a:cubicBezTo>
                    <a:pt x="1904" y="28124"/>
                    <a:pt x="4230" y="34890"/>
                    <a:pt x="7402" y="41445"/>
                  </a:cubicBezTo>
                  <a:cubicBezTo>
                    <a:pt x="10362" y="47789"/>
                    <a:pt x="12476" y="54556"/>
                    <a:pt x="13957" y="61534"/>
                  </a:cubicBezTo>
                  <a:cubicBezTo>
                    <a:pt x="14379" y="64917"/>
                    <a:pt x="14591" y="68300"/>
                    <a:pt x="14168" y="71895"/>
                  </a:cubicBezTo>
                  <a:cubicBezTo>
                    <a:pt x="13745" y="75278"/>
                    <a:pt x="12476" y="78661"/>
                    <a:pt x="10785" y="81833"/>
                  </a:cubicBezTo>
                  <a:cubicBezTo>
                    <a:pt x="13111" y="78873"/>
                    <a:pt x="14591" y="75701"/>
                    <a:pt x="15437" y="72106"/>
                  </a:cubicBezTo>
                  <a:cubicBezTo>
                    <a:pt x="16071" y="68511"/>
                    <a:pt x="16283" y="64917"/>
                    <a:pt x="15860" y="61322"/>
                  </a:cubicBezTo>
                  <a:cubicBezTo>
                    <a:pt x="14802" y="54133"/>
                    <a:pt x="12899" y="47155"/>
                    <a:pt x="9727" y="40600"/>
                  </a:cubicBezTo>
                  <a:cubicBezTo>
                    <a:pt x="6767" y="34256"/>
                    <a:pt x="4441" y="27490"/>
                    <a:pt x="2538" y="20723"/>
                  </a:cubicBezTo>
                  <a:cubicBezTo>
                    <a:pt x="1904" y="17340"/>
                    <a:pt x="1481" y="13745"/>
                    <a:pt x="1692" y="10362"/>
                  </a:cubicBezTo>
                  <a:cubicBezTo>
                    <a:pt x="1904" y="6767"/>
                    <a:pt x="2750" y="3384"/>
                    <a:pt x="4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2586200" y="2484800"/>
              <a:ext cx="285475" cy="2125125"/>
            </a:xfrm>
            <a:custGeom>
              <a:rect b="b" l="l" r="r" t="t"/>
              <a:pathLst>
                <a:path extrusionOk="0" h="85005" w="11419">
                  <a:moveTo>
                    <a:pt x="5498" y="1"/>
                  </a:moveTo>
                  <a:lnTo>
                    <a:pt x="5498" y="1"/>
                  </a:lnTo>
                  <a:cubicBezTo>
                    <a:pt x="3595" y="3172"/>
                    <a:pt x="2115" y="6767"/>
                    <a:pt x="1480" y="10573"/>
                  </a:cubicBezTo>
                  <a:cubicBezTo>
                    <a:pt x="846" y="14379"/>
                    <a:pt x="846" y="18186"/>
                    <a:pt x="1058" y="21992"/>
                  </a:cubicBezTo>
                  <a:cubicBezTo>
                    <a:pt x="2115" y="29393"/>
                    <a:pt x="3595" y="36793"/>
                    <a:pt x="5710" y="43983"/>
                  </a:cubicBezTo>
                  <a:cubicBezTo>
                    <a:pt x="8035" y="50961"/>
                    <a:pt x="8881" y="58150"/>
                    <a:pt x="8670" y="65551"/>
                  </a:cubicBezTo>
                  <a:cubicBezTo>
                    <a:pt x="8458" y="69146"/>
                    <a:pt x="7824" y="72740"/>
                    <a:pt x="6344" y="76124"/>
                  </a:cubicBezTo>
                  <a:cubicBezTo>
                    <a:pt x="5710" y="77815"/>
                    <a:pt x="4864" y="79507"/>
                    <a:pt x="3806" y="80987"/>
                  </a:cubicBezTo>
                  <a:cubicBezTo>
                    <a:pt x="2538" y="82467"/>
                    <a:pt x="1480" y="83736"/>
                    <a:pt x="0" y="85005"/>
                  </a:cubicBezTo>
                  <a:cubicBezTo>
                    <a:pt x="3172" y="82890"/>
                    <a:pt x="5710" y="80141"/>
                    <a:pt x="7401" y="76758"/>
                  </a:cubicBezTo>
                  <a:cubicBezTo>
                    <a:pt x="9093" y="73163"/>
                    <a:pt x="10361" y="69357"/>
                    <a:pt x="10784" y="65551"/>
                  </a:cubicBezTo>
                  <a:cubicBezTo>
                    <a:pt x="11419" y="57939"/>
                    <a:pt x="10573" y="50326"/>
                    <a:pt x="8247" y="43137"/>
                  </a:cubicBezTo>
                  <a:cubicBezTo>
                    <a:pt x="6132" y="35948"/>
                    <a:pt x="4441" y="28758"/>
                    <a:pt x="2961" y="21569"/>
                  </a:cubicBezTo>
                  <a:cubicBezTo>
                    <a:pt x="2538" y="17974"/>
                    <a:pt x="2326" y="14168"/>
                    <a:pt x="2749" y="10573"/>
                  </a:cubicBezTo>
                  <a:cubicBezTo>
                    <a:pt x="2961" y="6979"/>
                    <a:pt x="4018" y="3384"/>
                    <a:pt x="5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1994125" y="3050450"/>
              <a:ext cx="253775" cy="2045825"/>
            </a:xfrm>
            <a:custGeom>
              <a:rect b="b" l="l" r="r" t="t"/>
              <a:pathLst>
                <a:path extrusionOk="0" h="81833" w="10151">
                  <a:moveTo>
                    <a:pt x="4653" y="0"/>
                  </a:moveTo>
                  <a:lnTo>
                    <a:pt x="4653" y="0"/>
                  </a:lnTo>
                  <a:cubicBezTo>
                    <a:pt x="3595" y="3383"/>
                    <a:pt x="2750" y="6978"/>
                    <a:pt x="2538" y="10573"/>
                  </a:cubicBezTo>
                  <a:cubicBezTo>
                    <a:pt x="2327" y="14167"/>
                    <a:pt x="2538" y="17551"/>
                    <a:pt x="2750" y="21145"/>
                  </a:cubicBezTo>
                  <a:cubicBezTo>
                    <a:pt x="3384" y="28123"/>
                    <a:pt x="4864" y="35101"/>
                    <a:pt x="6133" y="42079"/>
                  </a:cubicBezTo>
                  <a:cubicBezTo>
                    <a:pt x="7190" y="48846"/>
                    <a:pt x="7613" y="55824"/>
                    <a:pt x="7190" y="62590"/>
                  </a:cubicBezTo>
                  <a:cubicBezTo>
                    <a:pt x="6767" y="69568"/>
                    <a:pt x="4230" y="76335"/>
                    <a:pt x="1" y="81832"/>
                  </a:cubicBezTo>
                  <a:cubicBezTo>
                    <a:pt x="2538" y="79295"/>
                    <a:pt x="4653" y="76335"/>
                    <a:pt x="6344" y="73163"/>
                  </a:cubicBezTo>
                  <a:cubicBezTo>
                    <a:pt x="7613" y="69991"/>
                    <a:pt x="8670" y="66396"/>
                    <a:pt x="9093" y="62802"/>
                  </a:cubicBezTo>
                  <a:cubicBezTo>
                    <a:pt x="10150" y="55824"/>
                    <a:pt x="9939" y="48634"/>
                    <a:pt x="8670" y="41656"/>
                  </a:cubicBezTo>
                  <a:cubicBezTo>
                    <a:pt x="7401" y="34678"/>
                    <a:pt x="5921" y="27700"/>
                    <a:pt x="4864" y="20934"/>
                  </a:cubicBezTo>
                  <a:cubicBezTo>
                    <a:pt x="3595" y="13956"/>
                    <a:pt x="3595" y="6978"/>
                    <a:pt x="4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3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9" name="Google Shape;209;p23"/>
          <p:cNvSpPr txBox="1"/>
          <p:nvPr>
            <p:ph idx="1" type="subTitle"/>
          </p:nvPr>
        </p:nvSpPr>
        <p:spPr>
          <a:xfrm>
            <a:off x="1214800" y="1948213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3"/>
          <p:cNvSpPr txBox="1"/>
          <p:nvPr>
            <p:ph idx="2" type="subTitle"/>
          </p:nvPr>
        </p:nvSpPr>
        <p:spPr>
          <a:xfrm>
            <a:off x="1214800" y="2261988"/>
            <a:ext cx="24384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3"/>
          <p:cNvSpPr txBox="1"/>
          <p:nvPr>
            <p:ph idx="3" type="subTitle"/>
          </p:nvPr>
        </p:nvSpPr>
        <p:spPr>
          <a:xfrm>
            <a:off x="5490800" y="1948213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3"/>
          <p:cNvSpPr txBox="1"/>
          <p:nvPr>
            <p:ph idx="4" type="subTitle"/>
          </p:nvPr>
        </p:nvSpPr>
        <p:spPr>
          <a:xfrm>
            <a:off x="5490800" y="2261988"/>
            <a:ext cx="24384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16" name="Google Shape;216;p24"/>
          <p:cNvGrpSpPr/>
          <p:nvPr/>
        </p:nvGrpSpPr>
        <p:grpSpPr>
          <a:xfrm rot="-7304592">
            <a:off x="7754158" y="-588800"/>
            <a:ext cx="762780" cy="1564067"/>
            <a:chOff x="2392800" y="238125"/>
            <a:chExt cx="2677175" cy="5084850"/>
          </a:xfrm>
        </p:grpSpPr>
        <p:sp>
          <p:nvSpPr>
            <p:cNvPr id="217" name="Google Shape;217;p24"/>
            <p:cNvSpPr/>
            <p:nvPr/>
          </p:nvSpPr>
          <p:spPr>
            <a:xfrm>
              <a:off x="2526350" y="690275"/>
              <a:ext cx="1198100" cy="4632700"/>
            </a:xfrm>
            <a:custGeom>
              <a:rect b="b" l="l" r="r" t="t"/>
              <a:pathLst>
                <a:path extrusionOk="0" h="185308" w="47924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3430500" y="641425"/>
              <a:ext cx="899675" cy="1623425"/>
            </a:xfrm>
            <a:custGeom>
              <a:rect b="b" l="l" r="r" t="t"/>
              <a:pathLst>
                <a:path extrusionOk="0" h="64937" w="35987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800700" y="860025"/>
              <a:ext cx="748350" cy="784950"/>
            </a:xfrm>
            <a:custGeom>
              <a:rect b="b" l="l" r="r" t="t"/>
              <a:pathLst>
                <a:path extrusionOk="0" h="31398" w="29934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2693325" y="2072800"/>
              <a:ext cx="794550" cy="973850"/>
            </a:xfrm>
            <a:custGeom>
              <a:rect b="b" l="l" r="r" t="t"/>
              <a:pathLst>
                <a:path extrusionOk="0" h="38954" w="31782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312950" y="2922525"/>
              <a:ext cx="678175" cy="501525"/>
            </a:xfrm>
            <a:custGeom>
              <a:rect b="b" l="l" r="r" t="t"/>
              <a:pathLst>
                <a:path extrusionOk="0" h="20061" w="27127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3873475" y="1658950"/>
              <a:ext cx="932725" cy="289200"/>
            </a:xfrm>
            <a:custGeom>
              <a:rect b="b" l="l" r="r" t="t"/>
              <a:pathLst>
                <a:path extrusionOk="0" h="11568" w="37309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2392800" y="358325"/>
              <a:ext cx="647350" cy="651975"/>
            </a:xfrm>
            <a:custGeom>
              <a:rect b="b" l="l" r="r" t="t"/>
              <a:pathLst>
                <a:path extrusionOk="0" h="26079" w="25894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3826150" y="238125"/>
              <a:ext cx="688975" cy="684325"/>
            </a:xfrm>
            <a:custGeom>
              <a:rect b="b" l="l" r="r" t="t"/>
              <a:pathLst>
                <a:path extrusionOk="0" h="27373" w="27559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630700" y="1444925"/>
              <a:ext cx="439275" cy="439275"/>
            </a:xfrm>
            <a:custGeom>
              <a:rect b="b" l="l" r="r" t="t"/>
              <a:pathLst>
                <a:path extrusionOk="0" h="17571" w="17571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3826150" y="2730325"/>
              <a:ext cx="406925" cy="406925"/>
            </a:xfrm>
            <a:custGeom>
              <a:rect b="b" l="l" r="r" t="t"/>
              <a:pathLst>
                <a:path extrusionOk="0" h="16277" w="16277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2508375" y="1666875"/>
              <a:ext cx="596500" cy="601100"/>
            </a:xfrm>
            <a:custGeom>
              <a:rect b="b" l="l" r="r" t="t"/>
              <a:pathLst>
                <a:path extrusionOk="0" h="24044" w="2386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4"/>
          <p:cNvGrpSpPr/>
          <p:nvPr/>
        </p:nvGrpSpPr>
        <p:grpSpPr>
          <a:xfrm flipH="1" rot="-5109793">
            <a:off x="8150804" y="-40746"/>
            <a:ext cx="1200509" cy="1177479"/>
            <a:chOff x="1124025" y="238125"/>
            <a:chExt cx="5272075" cy="5173200"/>
          </a:xfrm>
        </p:grpSpPr>
        <p:sp>
          <p:nvSpPr>
            <p:cNvPr id="229" name="Google Shape;229;p24"/>
            <p:cNvSpPr/>
            <p:nvPr/>
          </p:nvSpPr>
          <p:spPr>
            <a:xfrm>
              <a:off x="1124025" y="238125"/>
              <a:ext cx="5272075" cy="5173200"/>
            </a:xfrm>
            <a:custGeom>
              <a:rect b="b" l="l" r="r" t="t"/>
              <a:pathLst>
                <a:path extrusionOk="0" h="206928" w="210883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1490275" y="892950"/>
              <a:ext cx="4456300" cy="4040075"/>
            </a:xfrm>
            <a:custGeom>
              <a:rect b="b" l="l" r="r" t="t"/>
              <a:pathLst>
                <a:path extrusionOk="0" h="161603" w="178252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2827725" y="726475"/>
              <a:ext cx="527225" cy="1698175"/>
            </a:xfrm>
            <a:custGeom>
              <a:rect b="b" l="l" r="r" t="t"/>
              <a:pathLst>
                <a:path extrusionOk="0" h="67927" w="21089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3443725" y="726475"/>
              <a:ext cx="505025" cy="1237575"/>
            </a:xfrm>
            <a:custGeom>
              <a:rect b="b" l="l" r="r" t="t"/>
              <a:pathLst>
                <a:path extrusionOk="0" h="49503" w="20201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2233925" y="931800"/>
              <a:ext cx="382950" cy="1970100"/>
            </a:xfrm>
            <a:custGeom>
              <a:rect b="b" l="l" r="r" t="t"/>
              <a:pathLst>
                <a:path extrusionOk="0" h="78804" w="15318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1667875" y="1442350"/>
              <a:ext cx="366300" cy="2003400"/>
            </a:xfrm>
            <a:custGeom>
              <a:rect b="b" l="l" r="r" t="t"/>
              <a:pathLst>
                <a:path extrusionOk="0" h="80136" w="14652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1401500" y="2940725"/>
              <a:ext cx="316350" cy="1137675"/>
            </a:xfrm>
            <a:custGeom>
              <a:rect b="b" l="l" r="r" t="t"/>
              <a:pathLst>
                <a:path extrusionOk="0" h="45507" w="12654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4226200" y="693175"/>
              <a:ext cx="765850" cy="754750"/>
            </a:xfrm>
            <a:custGeom>
              <a:rect b="b" l="l" r="r" t="t"/>
              <a:pathLst>
                <a:path extrusionOk="0" h="30190" w="30634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053075" y="254750"/>
              <a:ext cx="1343025" cy="810275"/>
            </a:xfrm>
            <a:custGeom>
              <a:rect b="b" l="l" r="r" t="t"/>
              <a:pathLst>
                <a:path extrusionOk="0" h="32411" w="53721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2994200" y="2423225"/>
              <a:ext cx="2552825" cy="446575"/>
            </a:xfrm>
            <a:custGeom>
              <a:rect b="b" l="l" r="r" t="t"/>
              <a:pathLst>
                <a:path extrusionOk="0" h="17863" w="102113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4242850" y="1420150"/>
              <a:ext cx="1581650" cy="181750"/>
            </a:xfrm>
            <a:custGeom>
              <a:rect b="b" l="l" r="r" t="t"/>
              <a:pathLst>
                <a:path extrusionOk="0" h="7270" w="63266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3510325" y="1923700"/>
              <a:ext cx="2186525" cy="290900"/>
            </a:xfrm>
            <a:custGeom>
              <a:rect b="b" l="l" r="r" t="t"/>
              <a:pathLst>
                <a:path extrusionOk="0" h="11636" w="87461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2555800" y="2909850"/>
              <a:ext cx="2902425" cy="531550"/>
            </a:xfrm>
            <a:custGeom>
              <a:rect b="b" l="l" r="r" t="t"/>
              <a:pathLst>
                <a:path extrusionOk="0" h="21262" w="116097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2122925" y="3511650"/>
              <a:ext cx="3141050" cy="522650"/>
            </a:xfrm>
            <a:custGeom>
              <a:rect b="b" l="l" r="r" t="t"/>
              <a:pathLst>
                <a:path extrusionOk="0" h="20906" w="125642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1801050" y="4061325"/>
              <a:ext cx="3041175" cy="657175"/>
            </a:xfrm>
            <a:custGeom>
              <a:rect b="b" l="l" r="r" t="t"/>
              <a:pathLst>
                <a:path extrusionOk="0" h="26287" w="121647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1551325" y="4638200"/>
              <a:ext cx="2591650" cy="604800"/>
            </a:xfrm>
            <a:custGeom>
              <a:rect b="b" l="l" r="r" t="t"/>
              <a:pathLst>
                <a:path extrusionOk="0" h="24192" w="103666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24"/>
          <p:cNvGrpSpPr/>
          <p:nvPr/>
        </p:nvGrpSpPr>
        <p:grpSpPr>
          <a:xfrm flipH="1" rot="1564534">
            <a:off x="8523966" y="-115808"/>
            <a:ext cx="1075451" cy="2271781"/>
            <a:chOff x="2773725" y="240525"/>
            <a:chExt cx="2096325" cy="5101625"/>
          </a:xfrm>
        </p:grpSpPr>
        <p:sp>
          <p:nvSpPr>
            <p:cNvPr id="246" name="Google Shape;246;p24"/>
            <p:cNvSpPr/>
            <p:nvPr/>
          </p:nvSpPr>
          <p:spPr>
            <a:xfrm>
              <a:off x="2773725" y="240525"/>
              <a:ext cx="2096325" cy="5101625"/>
            </a:xfrm>
            <a:custGeom>
              <a:rect b="b" l="l" r="r" t="t"/>
              <a:pathLst>
                <a:path extrusionOk="0" h="204065" w="83853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3534575" y="380775"/>
              <a:ext cx="321000" cy="4933650"/>
            </a:xfrm>
            <a:custGeom>
              <a:rect b="b" l="l" r="r" t="t"/>
              <a:pathLst>
                <a:path extrusionOk="0" h="197346" w="1284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3154150" y="2207600"/>
              <a:ext cx="582550" cy="939200"/>
            </a:xfrm>
            <a:custGeom>
              <a:rect b="b" l="l" r="r" t="t"/>
              <a:pathLst>
                <a:path extrusionOk="0" h="37568" w="23302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3804050" y="2116450"/>
              <a:ext cx="598400" cy="1165075"/>
            </a:xfrm>
            <a:custGeom>
              <a:rect b="b" l="l" r="r" t="t"/>
              <a:pathLst>
                <a:path extrusionOk="0" h="46603" w="23936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3827825" y="880075"/>
              <a:ext cx="681600" cy="1141300"/>
            </a:xfrm>
            <a:custGeom>
              <a:rect b="b" l="l" r="r" t="t"/>
              <a:pathLst>
                <a:path extrusionOk="0" h="45652" w="27264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2995650" y="681950"/>
              <a:ext cx="701425" cy="1390950"/>
            </a:xfrm>
            <a:custGeom>
              <a:rect b="b" l="l" r="r" t="t"/>
              <a:pathLst>
                <a:path extrusionOk="0" h="55638" w="28057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3633650" y="2972400"/>
              <a:ext cx="225900" cy="1422650"/>
            </a:xfrm>
            <a:custGeom>
              <a:rect b="b" l="l" r="r" t="t"/>
              <a:pathLst>
                <a:path extrusionOk="0" h="56906" w="9036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24"/>
          <p:cNvGrpSpPr/>
          <p:nvPr/>
        </p:nvGrpSpPr>
        <p:grpSpPr>
          <a:xfrm rot="-142591">
            <a:off x="121618" y="3156224"/>
            <a:ext cx="745797" cy="1582787"/>
            <a:chOff x="2479375" y="241250"/>
            <a:chExt cx="2454400" cy="5089875"/>
          </a:xfrm>
        </p:grpSpPr>
        <p:sp>
          <p:nvSpPr>
            <p:cNvPr id="254" name="Google Shape;254;p24"/>
            <p:cNvSpPr/>
            <p:nvPr/>
          </p:nvSpPr>
          <p:spPr>
            <a:xfrm>
              <a:off x="2479375" y="1065000"/>
              <a:ext cx="1943850" cy="4266125"/>
            </a:xfrm>
            <a:custGeom>
              <a:rect b="b" l="l" r="r" t="t"/>
              <a:pathLst>
                <a:path extrusionOk="0" h="170645" w="77754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4179025" y="241250"/>
              <a:ext cx="443975" cy="1395375"/>
            </a:xfrm>
            <a:custGeom>
              <a:rect b="b" l="l" r="r" t="t"/>
              <a:pathLst>
                <a:path extrusionOk="0" h="55815" w="17759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3679550" y="1462325"/>
              <a:ext cx="399600" cy="1189850"/>
            </a:xfrm>
            <a:custGeom>
              <a:rect b="b" l="l" r="r" t="t"/>
              <a:pathLst>
                <a:path extrusionOk="0" h="47594" w="15984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4123525" y="1803575"/>
              <a:ext cx="810250" cy="1118775"/>
            </a:xfrm>
            <a:custGeom>
              <a:rect b="b" l="l" r="r" t="t"/>
              <a:pathLst>
                <a:path extrusionOk="0" h="44751" w="3241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3302200" y="2345350"/>
              <a:ext cx="610475" cy="1031550"/>
            </a:xfrm>
            <a:custGeom>
              <a:rect b="b" l="l" r="r" t="t"/>
              <a:pathLst>
                <a:path extrusionOk="0" h="41262" w="24419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3651825" y="3385450"/>
              <a:ext cx="982275" cy="684600"/>
            </a:xfrm>
            <a:custGeom>
              <a:rect b="b" l="l" r="r" t="t"/>
              <a:pathLst>
                <a:path extrusionOk="0" h="27384" w="39291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24"/>
          <p:cNvGrpSpPr/>
          <p:nvPr/>
        </p:nvGrpSpPr>
        <p:grpSpPr>
          <a:xfrm rot="7419666">
            <a:off x="-449829" y="3853233"/>
            <a:ext cx="1428683" cy="1129345"/>
            <a:chOff x="508050" y="242250"/>
            <a:chExt cx="6512250" cy="5147800"/>
          </a:xfrm>
        </p:grpSpPr>
        <p:sp>
          <p:nvSpPr>
            <p:cNvPr id="261" name="Google Shape;261;p24"/>
            <p:cNvSpPr/>
            <p:nvPr/>
          </p:nvSpPr>
          <p:spPr>
            <a:xfrm>
              <a:off x="508050" y="242250"/>
              <a:ext cx="6512250" cy="5147800"/>
            </a:xfrm>
            <a:custGeom>
              <a:rect b="b" l="l" r="r" t="t"/>
              <a:pathLst>
                <a:path extrusionOk="0" h="205912" w="26049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1911800" y="1497150"/>
              <a:ext cx="4520000" cy="2852150"/>
            </a:xfrm>
            <a:custGeom>
              <a:rect b="b" l="l" r="r" t="t"/>
              <a:pathLst>
                <a:path extrusionOk="0" h="114086" w="18080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5110025" y="1511625"/>
              <a:ext cx="892450" cy="2325150"/>
            </a:xfrm>
            <a:custGeom>
              <a:rect b="b" l="l" r="r" t="t"/>
              <a:pathLst>
                <a:path extrusionOk="0" h="93006" w="35698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3884750" y="1723875"/>
              <a:ext cx="1389300" cy="3159675"/>
            </a:xfrm>
            <a:custGeom>
              <a:rect b="b" l="l" r="r" t="t"/>
              <a:pathLst>
                <a:path extrusionOk="0" h="126387" w="55572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911800" y="4020050"/>
              <a:ext cx="1220450" cy="654575"/>
            </a:xfrm>
            <a:custGeom>
              <a:rect b="b" l="l" r="r" t="t"/>
              <a:pathLst>
                <a:path extrusionOk="0" h="26183" w="48818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3744875" y="1603950"/>
              <a:ext cx="1630500" cy="240550"/>
            </a:xfrm>
            <a:custGeom>
              <a:rect b="b" l="l" r="r" t="t"/>
              <a:pathLst>
                <a:path extrusionOk="0" h="9622" w="6522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3556725" y="3267525"/>
              <a:ext cx="361825" cy="868325"/>
            </a:xfrm>
            <a:custGeom>
              <a:rect b="b" l="l" r="r" t="t"/>
              <a:pathLst>
                <a:path extrusionOk="0" h="34733" w="14473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 txBox="1"/>
          <p:nvPr>
            <p:ph type="title"/>
          </p:nvPr>
        </p:nvSpPr>
        <p:spPr>
          <a:xfrm>
            <a:off x="720000" y="445025"/>
            <a:ext cx="178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271" name="Google Shape;271;p25"/>
          <p:cNvGrpSpPr/>
          <p:nvPr/>
        </p:nvGrpSpPr>
        <p:grpSpPr>
          <a:xfrm rot="2147821">
            <a:off x="696933" y="4080457"/>
            <a:ext cx="611949" cy="1256876"/>
            <a:chOff x="2392800" y="238125"/>
            <a:chExt cx="2677175" cy="5084850"/>
          </a:xfrm>
        </p:grpSpPr>
        <p:sp>
          <p:nvSpPr>
            <p:cNvPr id="272" name="Google Shape;272;p25"/>
            <p:cNvSpPr/>
            <p:nvPr/>
          </p:nvSpPr>
          <p:spPr>
            <a:xfrm>
              <a:off x="2526350" y="690275"/>
              <a:ext cx="1198100" cy="4632700"/>
            </a:xfrm>
            <a:custGeom>
              <a:rect b="b" l="l" r="r" t="t"/>
              <a:pathLst>
                <a:path extrusionOk="0" h="185308" w="47924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430500" y="641425"/>
              <a:ext cx="899675" cy="1623425"/>
            </a:xfrm>
            <a:custGeom>
              <a:rect b="b" l="l" r="r" t="t"/>
              <a:pathLst>
                <a:path extrusionOk="0" h="64937" w="35987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2800700" y="860025"/>
              <a:ext cx="748350" cy="784950"/>
            </a:xfrm>
            <a:custGeom>
              <a:rect b="b" l="l" r="r" t="t"/>
              <a:pathLst>
                <a:path extrusionOk="0" h="31398" w="29934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2693325" y="2072800"/>
              <a:ext cx="794550" cy="973850"/>
            </a:xfrm>
            <a:custGeom>
              <a:rect b="b" l="l" r="r" t="t"/>
              <a:pathLst>
                <a:path extrusionOk="0" h="38954" w="31782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3312950" y="2922525"/>
              <a:ext cx="678175" cy="501525"/>
            </a:xfrm>
            <a:custGeom>
              <a:rect b="b" l="l" r="r" t="t"/>
              <a:pathLst>
                <a:path extrusionOk="0" h="20061" w="27127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3873475" y="1658950"/>
              <a:ext cx="932725" cy="289200"/>
            </a:xfrm>
            <a:custGeom>
              <a:rect b="b" l="l" r="r" t="t"/>
              <a:pathLst>
                <a:path extrusionOk="0" h="11568" w="37309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2392800" y="358325"/>
              <a:ext cx="647350" cy="651975"/>
            </a:xfrm>
            <a:custGeom>
              <a:rect b="b" l="l" r="r" t="t"/>
              <a:pathLst>
                <a:path extrusionOk="0" h="26079" w="25894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3826150" y="238125"/>
              <a:ext cx="688975" cy="684325"/>
            </a:xfrm>
            <a:custGeom>
              <a:rect b="b" l="l" r="r" t="t"/>
              <a:pathLst>
                <a:path extrusionOk="0" h="27373" w="27559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4630700" y="1444925"/>
              <a:ext cx="439275" cy="439275"/>
            </a:xfrm>
            <a:custGeom>
              <a:rect b="b" l="l" r="r" t="t"/>
              <a:pathLst>
                <a:path extrusionOk="0" h="17571" w="17571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3826150" y="2730325"/>
              <a:ext cx="406925" cy="406925"/>
            </a:xfrm>
            <a:custGeom>
              <a:rect b="b" l="l" r="r" t="t"/>
              <a:pathLst>
                <a:path extrusionOk="0" h="16277" w="16277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2508375" y="1666875"/>
              <a:ext cx="596500" cy="601100"/>
            </a:xfrm>
            <a:custGeom>
              <a:rect b="b" l="l" r="r" t="t"/>
              <a:pathLst>
                <a:path extrusionOk="0" h="24044" w="2386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/>
          <p:nvPr>
            <p:ph idx="1" type="subTitle"/>
          </p:nvPr>
        </p:nvSpPr>
        <p:spPr>
          <a:xfrm>
            <a:off x="644475" y="147427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2" type="subTitle"/>
          </p:nvPr>
        </p:nvSpPr>
        <p:spPr>
          <a:xfrm>
            <a:off x="896700" y="1784575"/>
            <a:ext cx="1933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3" type="subTitle"/>
          </p:nvPr>
        </p:nvSpPr>
        <p:spPr>
          <a:xfrm>
            <a:off x="3388350" y="147427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4" type="subTitle"/>
          </p:nvPr>
        </p:nvSpPr>
        <p:spPr>
          <a:xfrm>
            <a:off x="3640650" y="1784575"/>
            <a:ext cx="1933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5" type="subTitle"/>
          </p:nvPr>
        </p:nvSpPr>
        <p:spPr>
          <a:xfrm>
            <a:off x="6096675" y="147427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5"/>
          <p:cNvSpPr txBox="1"/>
          <p:nvPr>
            <p:ph idx="6" type="subTitle"/>
          </p:nvPr>
        </p:nvSpPr>
        <p:spPr>
          <a:xfrm>
            <a:off x="6349000" y="1784575"/>
            <a:ext cx="1933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25"/>
          <p:cNvSpPr txBox="1"/>
          <p:nvPr>
            <p:ph idx="7" type="subTitle"/>
          </p:nvPr>
        </p:nvSpPr>
        <p:spPr>
          <a:xfrm>
            <a:off x="644475" y="293337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25"/>
          <p:cNvSpPr txBox="1"/>
          <p:nvPr>
            <p:ph idx="8" type="subTitle"/>
          </p:nvPr>
        </p:nvSpPr>
        <p:spPr>
          <a:xfrm>
            <a:off x="896775" y="3243925"/>
            <a:ext cx="1933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25"/>
          <p:cNvSpPr txBox="1"/>
          <p:nvPr>
            <p:ph idx="9" type="subTitle"/>
          </p:nvPr>
        </p:nvSpPr>
        <p:spPr>
          <a:xfrm>
            <a:off x="3388350" y="293337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25"/>
          <p:cNvSpPr txBox="1"/>
          <p:nvPr>
            <p:ph idx="13" type="subTitle"/>
          </p:nvPr>
        </p:nvSpPr>
        <p:spPr>
          <a:xfrm>
            <a:off x="3640650" y="3243925"/>
            <a:ext cx="1933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25"/>
          <p:cNvSpPr txBox="1"/>
          <p:nvPr>
            <p:ph idx="14" type="subTitle"/>
          </p:nvPr>
        </p:nvSpPr>
        <p:spPr>
          <a:xfrm>
            <a:off x="6096675" y="293337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25"/>
          <p:cNvSpPr txBox="1"/>
          <p:nvPr>
            <p:ph idx="15" type="subTitle"/>
          </p:nvPr>
        </p:nvSpPr>
        <p:spPr>
          <a:xfrm>
            <a:off x="6348975" y="3243925"/>
            <a:ext cx="1933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5" name="Google Shape;295;p25"/>
          <p:cNvGrpSpPr/>
          <p:nvPr/>
        </p:nvGrpSpPr>
        <p:grpSpPr>
          <a:xfrm flipH="1" rot="-642720">
            <a:off x="-520112" y="3069072"/>
            <a:ext cx="1483946" cy="2720271"/>
            <a:chOff x="2453075" y="238700"/>
            <a:chExt cx="2722850" cy="5187200"/>
          </a:xfrm>
        </p:grpSpPr>
        <p:sp>
          <p:nvSpPr>
            <p:cNvPr id="296" name="Google Shape;296;p25"/>
            <p:cNvSpPr/>
            <p:nvPr/>
          </p:nvSpPr>
          <p:spPr>
            <a:xfrm>
              <a:off x="2453075" y="238700"/>
              <a:ext cx="2722850" cy="4798700"/>
            </a:xfrm>
            <a:custGeom>
              <a:rect b="b" l="l" r="r" t="t"/>
              <a:pathLst>
                <a:path extrusionOk="0" h="191948" w="108914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3046825" y="1080750"/>
              <a:ext cx="1391425" cy="4345150"/>
            </a:xfrm>
            <a:custGeom>
              <a:rect b="b" l="l" r="r" t="t"/>
              <a:pathLst>
                <a:path extrusionOk="0" h="173806" w="55657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3688550" y="2046325"/>
              <a:ext cx="122950" cy="602775"/>
            </a:xfrm>
            <a:custGeom>
              <a:rect b="b" l="l" r="r" t="t"/>
              <a:pathLst>
                <a:path extrusionOk="0" h="24111" w="4918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235725" y="882825"/>
              <a:ext cx="131975" cy="761700"/>
            </a:xfrm>
            <a:custGeom>
              <a:rect b="b" l="l" r="r" t="t"/>
              <a:pathLst>
                <a:path extrusionOk="0" h="30468" w="5279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941875" y="1431600"/>
              <a:ext cx="473800" cy="428850"/>
            </a:xfrm>
            <a:custGeom>
              <a:rect b="b" l="l" r="r" t="t"/>
              <a:pathLst>
                <a:path extrusionOk="0" h="17154" w="18952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3268725" y="2730050"/>
              <a:ext cx="563775" cy="392850"/>
            </a:xfrm>
            <a:custGeom>
              <a:rect b="b" l="l" r="r" t="t"/>
              <a:pathLst>
                <a:path extrusionOk="0" h="15714" w="22551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2872900" y="3867900"/>
              <a:ext cx="1238475" cy="742350"/>
            </a:xfrm>
            <a:custGeom>
              <a:rect b="b" l="l" r="r" t="t"/>
              <a:pathLst>
                <a:path extrusionOk="0" h="29694" w="49539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3172775" y="3938525"/>
              <a:ext cx="362850" cy="275900"/>
            </a:xfrm>
            <a:custGeom>
              <a:rect b="b" l="l" r="r" t="t"/>
              <a:pathLst>
                <a:path extrusionOk="0" h="11036" w="14514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3496625" y="3644650"/>
              <a:ext cx="251925" cy="410850"/>
            </a:xfrm>
            <a:custGeom>
              <a:rect b="b" l="l" r="r" t="t"/>
              <a:pathLst>
                <a:path extrusionOk="0" h="16434" w="10077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3406650" y="2628075"/>
              <a:ext cx="143975" cy="374875"/>
            </a:xfrm>
            <a:custGeom>
              <a:rect b="b" l="l" r="r" t="t"/>
              <a:pathLst>
                <a:path extrusionOk="0" h="14995" w="5759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4015400" y="3359775"/>
              <a:ext cx="446825" cy="593775"/>
            </a:xfrm>
            <a:custGeom>
              <a:rect b="b" l="l" r="r" t="t"/>
              <a:pathLst>
                <a:path extrusionOk="0" h="23751" w="17873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25"/>
          <p:cNvGrpSpPr/>
          <p:nvPr/>
        </p:nvGrpSpPr>
        <p:grpSpPr>
          <a:xfrm rot="9553560">
            <a:off x="8207945" y="61526"/>
            <a:ext cx="1119275" cy="970655"/>
            <a:chOff x="1124025" y="238125"/>
            <a:chExt cx="5272075" cy="5173200"/>
          </a:xfrm>
        </p:grpSpPr>
        <p:sp>
          <p:nvSpPr>
            <p:cNvPr id="308" name="Google Shape;308;p25"/>
            <p:cNvSpPr/>
            <p:nvPr/>
          </p:nvSpPr>
          <p:spPr>
            <a:xfrm>
              <a:off x="1124025" y="238125"/>
              <a:ext cx="5272075" cy="5173200"/>
            </a:xfrm>
            <a:custGeom>
              <a:rect b="b" l="l" r="r" t="t"/>
              <a:pathLst>
                <a:path extrusionOk="0" h="206928" w="210883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1490275" y="892950"/>
              <a:ext cx="4456300" cy="4040075"/>
            </a:xfrm>
            <a:custGeom>
              <a:rect b="b" l="l" r="r" t="t"/>
              <a:pathLst>
                <a:path extrusionOk="0" h="161603" w="178252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827725" y="726475"/>
              <a:ext cx="527225" cy="1698175"/>
            </a:xfrm>
            <a:custGeom>
              <a:rect b="b" l="l" r="r" t="t"/>
              <a:pathLst>
                <a:path extrusionOk="0" h="67927" w="21089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3443725" y="726475"/>
              <a:ext cx="505025" cy="1237575"/>
            </a:xfrm>
            <a:custGeom>
              <a:rect b="b" l="l" r="r" t="t"/>
              <a:pathLst>
                <a:path extrusionOk="0" h="49503" w="20201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233925" y="931800"/>
              <a:ext cx="382950" cy="1970100"/>
            </a:xfrm>
            <a:custGeom>
              <a:rect b="b" l="l" r="r" t="t"/>
              <a:pathLst>
                <a:path extrusionOk="0" h="78804" w="15318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1667875" y="1442350"/>
              <a:ext cx="366300" cy="2003400"/>
            </a:xfrm>
            <a:custGeom>
              <a:rect b="b" l="l" r="r" t="t"/>
              <a:pathLst>
                <a:path extrusionOk="0" h="80136" w="14652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1401500" y="2940725"/>
              <a:ext cx="316350" cy="1137675"/>
            </a:xfrm>
            <a:custGeom>
              <a:rect b="b" l="l" r="r" t="t"/>
              <a:pathLst>
                <a:path extrusionOk="0" h="45507" w="12654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4226200" y="693175"/>
              <a:ext cx="765850" cy="754750"/>
            </a:xfrm>
            <a:custGeom>
              <a:rect b="b" l="l" r="r" t="t"/>
              <a:pathLst>
                <a:path extrusionOk="0" h="30190" w="30634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5053075" y="254750"/>
              <a:ext cx="1343025" cy="810275"/>
            </a:xfrm>
            <a:custGeom>
              <a:rect b="b" l="l" r="r" t="t"/>
              <a:pathLst>
                <a:path extrusionOk="0" h="32411" w="53721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2994200" y="2423225"/>
              <a:ext cx="2552825" cy="446575"/>
            </a:xfrm>
            <a:custGeom>
              <a:rect b="b" l="l" r="r" t="t"/>
              <a:pathLst>
                <a:path extrusionOk="0" h="17863" w="102113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42850" y="1420150"/>
              <a:ext cx="1581650" cy="181750"/>
            </a:xfrm>
            <a:custGeom>
              <a:rect b="b" l="l" r="r" t="t"/>
              <a:pathLst>
                <a:path extrusionOk="0" h="7270" w="63266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3510325" y="1923700"/>
              <a:ext cx="2186525" cy="290900"/>
            </a:xfrm>
            <a:custGeom>
              <a:rect b="b" l="l" r="r" t="t"/>
              <a:pathLst>
                <a:path extrusionOk="0" h="11636" w="87461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2555800" y="2909850"/>
              <a:ext cx="2902425" cy="531550"/>
            </a:xfrm>
            <a:custGeom>
              <a:rect b="b" l="l" r="r" t="t"/>
              <a:pathLst>
                <a:path extrusionOk="0" h="21262" w="116097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2122925" y="3511650"/>
              <a:ext cx="3141050" cy="522650"/>
            </a:xfrm>
            <a:custGeom>
              <a:rect b="b" l="l" r="r" t="t"/>
              <a:pathLst>
                <a:path extrusionOk="0" h="20906" w="125642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1801050" y="4061325"/>
              <a:ext cx="3041175" cy="657175"/>
            </a:xfrm>
            <a:custGeom>
              <a:rect b="b" l="l" r="r" t="t"/>
              <a:pathLst>
                <a:path extrusionOk="0" h="26287" w="121647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1551325" y="4638200"/>
              <a:ext cx="2591650" cy="604800"/>
            </a:xfrm>
            <a:custGeom>
              <a:rect b="b" l="l" r="r" t="t"/>
              <a:pathLst>
                <a:path extrusionOk="0" h="24192" w="103666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25"/>
          <p:cNvGrpSpPr/>
          <p:nvPr/>
        </p:nvGrpSpPr>
        <p:grpSpPr>
          <a:xfrm rot="2880343">
            <a:off x="7849587" y="-641632"/>
            <a:ext cx="884832" cy="2121501"/>
            <a:chOff x="2773725" y="240525"/>
            <a:chExt cx="2096325" cy="5101625"/>
          </a:xfrm>
        </p:grpSpPr>
        <p:sp>
          <p:nvSpPr>
            <p:cNvPr id="325" name="Google Shape;325;p25"/>
            <p:cNvSpPr/>
            <p:nvPr/>
          </p:nvSpPr>
          <p:spPr>
            <a:xfrm>
              <a:off x="2773725" y="240525"/>
              <a:ext cx="2096325" cy="5101625"/>
            </a:xfrm>
            <a:custGeom>
              <a:rect b="b" l="l" r="r" t="t"/>
              <a:pathLst>
                <a:path extrusionOk="0" h="204065" w="83853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3534575" y="380775"/>
              <a:ext cx="321000" cy="4933650"/>
            </a:xfrm>
            <a:custGeom>
              <a:rect b="b" l="l" r="r" t="t"/>
              <a:pathLst>
                <a:path extrusionOk="0" h="197346" w="1284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3154150" y="2207600"/>
              <a:ext cx="582550" cy="939200"/>
            </a:xfrm>
            <a:custGeom>
              <a:rect b="b" l="l" r="r" t="t"/>
              <a:pathLst>
                <a:path extrusionOk="0" h="37568" w="23302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3804050" y="2116450"/>
              <a:ext cx="598400" cy="1165075"/>
            </a:xfrm>
            <a:custGeom>
              <a:rect b="b" l="l" r="r" t="t"/>
              <a:pathLst>
                <a:path extrusionOk="0" h="46603" w="23936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3827825" y="880075"/>
              <a:ext cx="681600" cy="1141300"/>
            </a:xfrm>
            <a:custGeom>
              <a:rect b="b" l="l" r="r" t="t"/>
              <a:pathLst>
                <a:path extrusionOk="0" h="45652" w="27264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2995650" y="681950"/>
              <a:ext cx="701425" cy="1390950"/>
            </a:xfrm>
            <a:custGeom>
              <a:rect b="b" l="l" r="r" t="t"/>
              <a:pathLst>
                <a:path extrusionOk="0" h="55638" w="28057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3633650" y="2972400"/>
              <a:ext cx="225900" cy="1422650"/>
            </a:xfrm>
            <a:custGeom>
              <a:rect b="b" l="l" r="r" t="t"/>
              <a:pathLst>
                <a:path extrusionOk="0" h="56906" w="9036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6"/>
          <p:cNvSpPr txBox="1"/>
          <p:nvPr>
            <p:ph hasCustomPrompt="1" type="title"/>
          </p:nvPr>
        </p:nvSpPr>
        <p:spPr>
          <a:xfrm>
            <a:off x="1657000" y="1689075"/>
            <a:ext cx="5829900" cy="13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5" name="Google Shape;335;p26"/>
          <p:cNvSpPr txBox="1"/>
          <p:nvPr>
            <p:ph idx="1" type="body"/>
          </p:nvPr>
        </p:nvSpPr>
        <p:spPr>
          <a:xfrm>
            <a:off x="1974900" y="3149025"/>
            <a:ext cx="51942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36" name="Google Shape;336;p26"/>
          <p:cNvGrpSpPr/>
          <p:nvPr/>
        </p:nvGrpSpPr>
        <p:grpSpPr>
          <a:xfrm flipH="1" rot="-7132837">
            <a:off x="7325391" y="-488562"/>
            <a:ext cx="997033" cy="2057142"/>
            <a:chOff x="2479375" y="241250"/>
            <a:chExt cx="2454400" cy="5089875"/>
          </a:xfrm>
        </p:grpSpPr>
        <p:sp>
          <p:nvSpPr>
            <p:cNvPr id="337" name="Google Shape;337;p26"/>
            <p:cNvSpPr/>
            <p:nvPr/>
          </p:nvSpPr>
          <p:spPr>
            <a:xfrm>
              <a:off x="2479375" y="1065000"/>
              <a:ext cx="1943850" cy="4266125"/>
            </a:xfrm>
            <a:custGeom>
              <a:rect b="b" l="l" r="r" t="t"/>
              <a:pathLst>
                <a:path extrusionOk="0" h="170645" w="77754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4179025" y="241250"/>
              <a:ext cx="443975" cy="1395375"/>
            </a:xfrm>
            <a:custGeom>
              <a:rect b="b" l="l" r="r" t="t"/>
              <a:pathLst>
                <a:path extrusionOk="0" h="55815" w="17759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3679550" y="1462325"/>
              <a:ext cx="399600" cy="1189850"/>
            </a:xfrm>
            <a:custGeom>
              <a:rect b="b" l="l" r="r" t="t"/>
              <a:pathLst>
                <a:path extrusionOk="0" h="47594" w="15984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4123525" y="1803575"/>
              <a:ext cx="810250" cy="1118775"/>
            </a:xfrm>
            <a:custGeom>
              <a:rect b="b" l="l" r="r" t="t"/>
              <a:pathLst>
                <a:path extrusionOk="0" h="44751" w="3241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3302200" y="2345350"/>
              <a:ext cx="610475" cy="1031550"/>
            </a:xfrm>
            <a:custGeom>
              <a:rect b="b" l="l" r="r" t="t"/>
              <a:pathLst>
                <a:path extrusionOk="0" h="41262" w="24419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3651825" y="3385450"/>
              <a:ext cx="982275" cy="684600"/>
            </a:xfrm>
            <a:custGeom>
              <a:rect b="b" l="l" r="r" t="t"/>
              <a:pathLst>
                <a:path extrusionOk="0" h="27384" w="39291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26"/>
          <p:cNvGrpSpPr/>
          <p:nvPr/>
        </p:nvGrpSpPr>
        <p:grpSpPr>
          <a:xfrm flipH="1">
            <a:off x="-597453" y="1655452"/>
            <a:ext cx="2036147" cy="3878988"/>
            <a:chOff x="2453075" y="238700"/>
            <a:chExt cx="2722850" cy="5187200"/>
          </a:xfrm>
        </p:grpSpPr>
        <p:sp>
          <p:nvSpPr>
            <p:cNvPr id="344" name="Google Shape;344;p26"/>
            <p:cNvSpPr/>
            <p:nvPr/>
          </p:nvSpPr>
          <p:spPr>
            <a:xfrm>
              <a:off x="2453075" y="238700"/>
              <a:ext cx="2722850" cy="4798700"/>
            </a:xfrm>
            <a:custGeom>
              <a:rect b="b" l="l" r="r" t="t"/>
              <a:pathLst>
                <a:path extrusionOk="0" h="191948" w="108914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3046825" y="1080750"/>
              <a:ext cx="1391425" cy="4345150"/>
            </a:xfrm>
            <a:custGeom>
              <a:rect b="b" l="l" r="r" t="t"/>
              <a:pathLst>
                <a:path extrusionOk="0" h="173806" w="55657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3688550" y="2046325"/>
              <a:ext cx="122950" cy="602775"/>
            </a:xfrm>
            <a:custGeom>
              <a:rect b="b" l="l" r="r" t="t"/>
              <a:pathLst>
                <a:path extrusionOk="0" h="24111" w="4918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3235725" y="882825"/>
              <a:ext cx="131975" cy="761700"/>
            </a:xfrm>
            <a:custGeom>
              <a:rect b="b" l="l" r="r" t="t"/>
              <a:pathLst>
                <a:path extrusionOk="0" h="30468" w="5279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2941875" y="1431600"/>
              <a:ext cx="473800" cy="428850"/>
            </a:xfrm>
            <a:custGeom>
              <a:rect b="b" l="l" r="r" t="t"/>
              <a:pathLst>
                <a:path extrusionOk="0" h="17154" w="18952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3268725" y="2730050"/>
              <a:ext cx="563775" cy="392850"/>
            </a:xfrm>
            <a:custGeom>
              <a:rect b="b" l="l" r="r" t="t"/>
              <a:pathLst>
                <a:path extrusionOk="0" h="15714" w="22551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2872900" y="3867900"/>
              <a:ext cx="1238475" cy="742350"/>
            </a:xfrm>
            <a:custGeom>
              <a:rect b="b" l="l" r="r" t="t"/>
              <a:pathLst>
                <a:path extrusionOk="0" h="29694" w="49539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3172775" y="3938525"/>
              <a:ext cx="362850" cy="275900"/>
            </a:xfrm>
            <a:custGeom>
              <a:rect b="b" l="l" r="r" t="t"/>
              <a:pathLst>
                <a:path extrusionOk="0" h="11036" w="14514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3496625" y="3644650"/>
              <a:ext cx="251925" cy="410850"/>
            </a:xfrm>
            <a:custGeom>
              <a:rect b="b" l="l" r="r" t="t"/>
              <a:pathLst>
                <a:path extrusionOk="0" h="16434" w="10077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3406650" y="2628075"/>
              <a:ext cx="143975" cy="374875"/>
            </a:xfrm>
            <a:custGeom>
              <a:rect b="b" l="l" r="r" t="t"/>
              <a:pathLst>
                <a:path extrusionOk="0" h="14995" w="5759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4015400" y="3359775"/>
              <a:ext cx="446825" cy="593775"/>
            </a:xfrm>
            <a:custGeom>
              <a:rect b="b" l="l" r="r" t="t"/>
              <a:pathLst>
                <a:path extrusionOk="0" h="23751" w="17873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26"/>
          <p:cNvGrpSpPr/>
          <p:nvPr/>
        </p:nvGrpSpPr>
        <p:grpSpPr>
          <a:xfrm rot="799497">
            <a:off x="1117540" y="3697481"/>
            <a:ext cx="936248" cy="1778247"/>
            <a:chOff x="2392800" y="238125"/>
            <a:chExt cx="2677175" cy="5084850"/>
          </a:xfrm>
        </p:grpSpPr>
        <p:sp>
          <p:nvSpPr>
            <p:cNvPr id="356" name="Google Shape;356;p26"/>
            <p:cNvSpPr/>
            <p:nvPr/>
          </p:nvSpPr>
          <p:spPr>
            <a:xfrm>
              <a:off x="2526350" y="690275"/>
              <a:ext cx="1198100" cy="4632700"/>
            </a:xfrm>
            <a:custGeom>
              <a:rect b="b" l="l" r="r" t="t"/>
              <a:pathLst>
                <a:path extrusionOk="0" h="185308" w="47924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3430500" y="641425"/>
              <a:ext cx="899675" cy="1623425"/>
            </a:xfrm>
            <a:custGeom>
              <a:rect b="b" l="l" r="r" t="t"/>
              <a:pathLst>
                <a:path extrusionOk="0" h="64937" w="35987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2800700" y="860025"/>
              <a:ext cx="748350" cy="784950"/>
            </a:xfrm>
            <a:custGeom>
              <a:rect b="b" l="l" r="r" t="t"/>
              <a:pathLst>
                <a:path extrusionOk="0" h="31398" w="29934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2693325" y="2072800"/>
              <a:ext cx="794550" cy="973850"/>
            </a:xfrm>
            <a:custGeom>
              <a:rect b="b" l="l" r="r" t="t"/>
              <a:pathLst>
                <a:path extrusionOk="0" h="38954" w="31782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3312950" y="2922525"/>
              <a:ext cx="678175" cy="501525"/>
            </a:xfrm>
            <a:custGeom>
              <a:rect b="b" l="l" r="r" t="t"/>
              <a:pathLst>
                <a:path extrusionOk="0" h="20061" w="27127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3873475" y="1658950"/>
              <a:ext cx="932725" cy="289200"/>
            </a:xfrm>
            <a:custGeom>
              <a:rect b="b" l="l" r="r" t="t"/>
              <a:pathLst>
                <a:path extrusionOk="0" h="11568" w="37309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392800" y="358325"/>
              <a:ext cx="647350" cy="651975"/>
            </a:xfrm>
            <a:custGeom>
              <a:rect b="b" l="l" r="r" t="t"/>
              <a:pathLst>
                <a:path extrusionOk="0" h="26079" w="25894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3826150" y="238125"/>
              <a:ext cx="688975" cy="684325"/>
            </a:xfrm>
            <a:custGeom>
              <a:rect b="b" l="l" r="r" t="t"/>
              <a:pathLst>
                <a:path extrusionOk="0" h="27373" w="27559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4630700" y="1444925"/>
              <a:ext cx="439275" cy="439275"/>
            </a:xfrm>
            <a:custGeom>
              <a:rect b="b" l="l" r="r" t="t"/>
              <a:pathLst>
                <a:path extrusionOk="0" h="17571" w="17571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3826150" y="2730325"/>
              <a:ext cx="406925" cy="406925"/>
            </a:xfrm>
            <a:custGeom>
              <a:rect b="b" l="l" r="r" t="t"/>
              <a:pathLst>
                <a:path extrusionOk="0" h="16277" w="16277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2508375" y="1666875"/>
              <a:ext cx="596500" cy="601100"/>
            </a:xfrm>
            <a:custGeom>
              <a:rect b="b" l="l" r="r" t="t"/>
              <a:pathLst>
                <a:path extrusionOk="0" h="24044" w="2386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6"/>
          <p:cNvGrpSpPr/>
          <p:nvPr/>
        </p:nvGrpSpPr>
        <p:grpSpPr>
          <a:xfrm rot="-2212516">
            <a:off x="7109480" y="95872"/>
            <a:ext cx="2776042" cy="2194404"/>
            <a:chOff x="508050" y="242250"/>
            <a:chExt cx="6512250" cy="5147800"/>
          </a:xfrm>
        </p:grpSpPr>
        <p:sp>
          <p:nvSpPr>
            <p:cNvPr id="368" name="Google Shape;368;p26"/>
            <p:cNvSpPr/>
            <p:nvPr/>
          </p:nvSpPr>
          <p:spPr>
            <a:xfrm>
              <a:off x="508050" y="242250"/>
              <a:ext cx="6512250" cy="5147800"/>
            </a:xfrm>
            <a:custGeom>
              <a:rect b="b" l="l" r="r" t="t"/>
              <a:pathLst>
                <a:path extrusionOk="0" h="205912" w="26049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1911800" y="1497150"/>
              <a:ext cx="4520000" cy="2852150"/>
            </a:xfrm>
            <a:custGeom>
              <a:rect b="b" l="l" r="r" t="t"/>
              <a:pathLst>
                <a:path extrusionOk="0" h="114086" w="18080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5110025" y="1511625"/>
              <a:ext cx="892450" cy="2325150"/>
            </a:xfrm>
            <a:custGeom>
              <a:rect b="b" l="l" r="r" t="t"/>
              <a:pathLst>
                <a:path extrusionOk="0" h="93006" w="35698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3884750" y="1723875"/>
              <a:ext cx="1389300" cy="3159675"/>
            </a:xfrm>
            <a:custGeom>
              <a:rect b="b" l="l" r="r" t="t"/>
              <a:pathLst>
                <a:path extrusionOk="0" h="126387" w="55572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1911800" y="4020050"/>
              <a:ext cx="1220450" cy="654575"/>
            </a:xfrm>
            <a:custGeom>
              <a:rect b="b" l="l" r="r" t="t"/>
              <a:pathLst>
                <a:path extrusionOk="0" h="26183" w="48818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3744875" y="1603950"/>
              <a:ext cx="1630500" cy="240550"/>
            </a:xfrm>
            <a:custGeom>
              <a:rect b="b" l="l" r="r" t="t"/>
              <a:pathLst>
                <a:path extrusionOk="0" h="9622" w="6522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3556725" y="3267525"/>
              <a:ext cx="361825" cy="868325"/>
            </a:xfrm>
            <a:custGeom>
              <a:rect b="b" l="l" r="r" t="t"/>
              <a:pathLst>
                <a:path extrusionOk="0" h="34733" w="14473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8" name="Google Shape;37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9" name="Google Shape;379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swald Medium"/>
              <a:buNone/>
              <a:defRPr b="0" i="0" sz="36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b="0" i="0" sz="30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b="0" i="0" sz="30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b="0" i="0" sz="30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b="0" i="0" sz="30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b="0" i="0" sz="30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b="0" i="0" sz="30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b="0" i="0" sz="30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b="0" i="0" sz="3000" u="none" cap="none" strike="noStrik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"/>
          <p:cNvSpPr txBox="1"/>
          <p:nvPr>
            <p:ph type="ctrTitle"/>
          </p:nvPr>
        </p:nvSpPr>
        <p:spPr>
          <a:xfrm>
            <a:off x="1569124" y="1483275"/>
            <a:ext cx="6005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November Monthly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"/>
          <p:cNvSpPr txBox="1"/>
          <p:nvPr>
            <p:ph type="title"/>
          </p:nvPr>
        </p:nvSpPr>
        <p:spPr>
          <a:xfrm>
            <a:off x="720000" y="3212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Information</a:t>
            </a:r>
            <a:endParaRPr/>
          </a:p>
        </p:txBody>
      </p:sp>
      <p:sp>
        <p:nvSpPr>
          <p:cNvPr id="778" name="Google Shape;778;p9"/>
          <p:cNvSpPr txBox="1"/>
          <p:nvPr/>
        </p:nvSpPr>
        <p:spPr>
          <a:xfrm>
            <a:off x="720009" y="893936"/>
            <a:ext cx="75129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About: </a:t>
            </a: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Being an officer is extremely rewarding! It is a great way to connect with UH, professionals, the Houston community, and so many others. Creating events, flyers, and </a:t>
            </a:r>
            <a:r>
              <a:rPr lang="en-US" sz="1200">
                <a:solidFill>
                  <a:schemeClr val="accent5"/>
                </a:solidFill>
              </a:rPr>
              <a:t>building</a:t>
            </a: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connections are just some of the perks of being an officer. This looks great on a resume/LinkedIn profile, and can teach you a lot about leadership and planning.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accent5"/>
                </a:solidFill>
              </a:rPr>
              <a:t>Leadership </a:t>
            </a:r>
            <a:r>
              <a:rPr b="1" lang="en-US" sz="1100">
                <a:solidFill>
                  <a:schemeClr val="accent5"/>
                </a:solidFill>
              </a:rPr>
              <a:t>experience</a:t>
            </a:r>
            <a:r>
              <a:rPr b="1" lang="en-US" sz="1100">
                <a:solidFill>
                  <a:schemeClr val="accent5"/>
                </a:solidFill>
              </a:rPr>
              <a:t> - Networking Opportunities - Skill Development - Access to Resources - </a:t>
            </a:r>
            <a:r>
              <a:rPr b="1" lang="en-US" sz="1100">
                <a:solidFill>
                  <a:schemeClr val="accent5"/>
                </a:solidFill>
              </a:rPr>
              <a:t>Visibility</a:t>
            </a:r>
            <a:endParaRPr b="1" sz="1100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Perks: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accent5"/>
                </a:solidFill>
              </a:rPr>
              <a:t>Hands on </a:t>
            </a:r>
            <a:r>
              <a:rPr lang="en-US" sz="1200">
                <a:solidFill>
                  <a:schemeClr val="accent5"/>
                </a:solidFill>
              </a:rPr>
              <a:t>insight</a:t>
            </a:r>
            <a:r>
              <a:rPr lang="en-US" sz="1200">
                <a:solidFill>
                  <a:schemeClr val="accent5"/>
                </a:solidFill>
              </a:rPr>
              <a:t> and experience in real-world settings</a:t>
            </a:r>
            <a:endParaRPr sz="1200">
              <a:solidFill>
                <a:schemeClr val="accent5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Priority mentor selection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Creative freedom to choose semester events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Boosts your LinkedIn connections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FREE lifetime membership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FREE officer polo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FREE t-shirt (for the term you serve in an officer role)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FREE stole and cord (for your graduating semester)</a:t>
            </a:r>
            <a:endParaRPr/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 EXPERIENCE NECESSARY! Everyone has unlimited potential to to represent SSHRD as an officer. We highly encourage you to investigate this opportunity!</a:t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Please reach out to any officer for questions.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>
            <p:ph type="title"/>
          </p:nvPr>
        </p:nvSpPr>
        <p:spPr>
          <a:xfrm>
            <a:off x="720000" y="445025"/>
            <a:ext cx="376962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Overview of Roles</a:t>
            </a:r>
            <a:endParaRPr/>
          </a:p>
        </p:txBody>
      </p:sp>
      <p:sp>
        <p:nvSpPr>
          <p:cNvPr id="784" name="Google Shape;784;p10"/>
          <p:cNvSpPr txBox="1"/>
          <p:nvPr>
            <p:ph idx="1" type="subTitle"/>
          </p:nvPr>
        </p:nvSpPr>
        <p:spPr>
          <a:xfrm>
            <a:off x="644500" y="101772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President</a:t>
            </a:r>
            <a:endParaRPr/>
          </a:p>
        </p:txBody>
      </p:sp>
      <p:sp>
        <p:nvSpPr>
          <p:cNvPr id="785" name="Google Shape;785;p10"/>
          <p:cNvSpPr txBox="1"/>
          <p:nvPr>
            <p:ph idx="2" type="subTitle"/>
          </p:nvPr>
        </p:nvSpPr>
        <p:spPr>
          <a:xfrm>
            <a:off x="439750" y="1313425"/>
            <a:ext cx="28806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Head of officer team.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Main liaison between org. and school.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Leads semester registration.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100"/>
              <a:t>Oversees financials, events, meetings, and all org. functions.</a:t>
            </a:r>
            <a:endParaRPr sz="1100"/>
          </a:p>
        </p:txBody>
      </p:sp>
      <p:sp>
        <p:nvSpPr>
          <p:cNvPr id="786" name="Google Shape;786;p10"/>
          <p:cNvSpPr txBox="1"/>
          <p:nvPr/>
        </p:nvSpPr>
        <p:spPr>
          <a:xfrm>
            <a:off x="3326213" y="101772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Vice President</a:t>
            </a:r>
            <a:endParaRPr/>
          </a:p>
        </p:txBody>
      </p:sp>
      <p:sp>
        <p:nvSpPr>
          <p:cNvPr id="787" name="Google Shape;787;p10"/>
          <p:cNvSpPr txBox="1"/>
          <p:nvPr/>
        </p:nvSpPr>
        <p:spPr>
          <a:xfrm>
            <a:off x="3174125" y="1246025"/>
            <a:ext cx="28314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Spearheads mentorship program.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Orchestrates ordering of T-Shirts, Stoles, and Cords.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Works heavily with secretary and PDR for events and point management.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</a:pPr>
            <a:r>
              <a:t/>
            </a:r>
            <a:endParaRPr b="0" i="0" sz="1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8" name="Google Shape;788;p10"/>
          <p:cNvSpPr txBox="1"/>
          <p:nvPr/>
        </p:nvSpPr>
        <p:spPr>
          <a:xfrm>
            <a:off x="6007950" y="1017725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Secretary</a:t>
            </a:r>
            <a:endParaRPr/>
          </a:p>
        </p:txBody>
      </p:sp>
      <p:sp>
        <p:nvSpPr>
          <p:cNvPr id="789" name="Google Shape;789;p10"/>
          <p:cNvSpPr txBox="1"/>
          <p:nvPr/>
        </p:nvSpPr>
        <p:spPr>
          <a:xfrm>
            <a:off x="5963550" y="1195650"/>
            <a:ext cx="27765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Work with Pres. on registration and monthly RSVPS.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Manages points spreadsheet.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Keeps track of member status.</a:t>
            </a:r>
            <a:endParaRPr/>
          </a:p>
        </p:txBody>
      </p:sp>
      <p:sp>
        <p:nvSpPr>
          <p:cNvPr id="790" name="Google Shape;790;p10"/>
          <p:cNvSpPr txBox="1"/>
          <p:nvPr/>
        </p:nvSpPr>
        <p:spPr>
          <a:xfrm>
            <a:off x="660850" y="2778419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Event Coordinator</a:t>
            </a:r>
            <a:endParaRPr/>
          </a:p>
        </p:txBody>
      </p:sp>
      <p:sp>
        <p:nvSpPr>
          <p:cNvPr id="791" name="Google Shape;791;p10"/>
          <p:cNvSpPr txBox="1"/>
          <p:nvPr/>
        </p:nvSpPr>
        <p:spPr>
          <a:xfrm>
            <a:off x="644475" y="3138277"/>
            <a:ext cx="25272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Plans &amp; Organizes Events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Builds and maintains connections with campus and Houston community.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10"/>
          <p:cNvSpPr txBox="1"/>
          <p:nvPr/>
        </p:nvSpPr>
        <p:spPr>
          <a:xfrm>
            <a:off x="3335225" y="2696044"/>
            <a:ext cx="25092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Professional Development Rep.</a:t>
            </a:r>
            <a:endParaRPr/>
          </a:p>
        </p:txBody>
      </p:sp>
      <p:sp>
        <p:nvSpPr>
          <p:cNvPr id="793" name="Google Shape;793;p10"/>
          <p:cNvSpPr txBox="1"/>
          <p:nvPr/>
        </p:nvSpPr>
        <p:spPr>
          <a:xfrm>
            <a:off x="2929050" y="3138275"/>
            <a:ext cx="34473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Provides guidance on career development, resume building, and networking opportunities.</a:t>
            </a:r>
            <a:endParaRPr sz="1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Manages SSHRD’s </a:t>
            </a:r>
            <a:r>
              <a:rPr lang="en-US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Linkedin</a:t>
            </a:r>
            <a:r>
              <a:rPr lang="en-US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Page </a:t>
            </a:r>
            <a:endParaRPr sz="1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Builds and maintains </a:t>
            </a: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connections and resources including with ATD, HR Houston, and other professionals.</a:t>
            </a:r>
            <a:endParaRPr/>
          </a:p>
        </p:txBody>
      </p:sp>
      <p:sp>
        <p:nvSpPr>
          <p:cNvPr id="794" name="Google Shape;794;p10"/>
          <p:cNvSpPr txBox="1"/>
          <p:nvPr/>
        </p:nvSpPr>
        <p:spPr>
          <a:xfrm>
            <a:off x="6007950" y="2759740"/>
            <a:ext cx="24384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Social Media and Recruitment Dir.</a:t>
            </a:r>
            <a:endParaRPr/>
          </a:p>
        </p:txBody>
      </p:sp>
      <p:sp>
        <p:nvSpPr>
          <p:cNvPr id="795" name="Google Shape;795;p10"/>
          <p:cNvSpPr txBox="1"/>
          <p:nvPr/>
        </p:nvSpPr>
        <p:spPr>
          <a:xfrm>
            <a:off x="6078525" y="3244660"/>
            <a:ext cx="27351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Manages org. presence on social media - c</a:t>
            </a: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reates weekly posts on SSHRD Instagram.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Emails monthly newsletter.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en-US" sz="1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Collabs with other officers to c</a:t>
            </a:r>
            <a:r>
              <a:rPr b="0" i="0" lang="en-US" sz="1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reates flyers for org. needs.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</a:pPr>
            <a:r>
              <a:t/>
            </a:r>
            <a:endParaRPr b="0" i="0" sz="1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1"/>
          <p:cNvSpPr txBox="1"/>
          <p:nvPr>
            <p:ph type="title"/>
          </p:nvPr>
        </p:nvSpPr>
        <p:spPr>
          <a:xfrm>
            <a:off x="720000" y="445025"/>
            <a:ext cx="343187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Applications</a:t>
            </a:r>
            <a:endParaRPr/>
          </a:p>
        </p:txBody>
      </p:sp>
      <p:sp>
        <p:nvSpPr>
          <p:cNvPr id="801" name="Google Shape;801;p11"/>
          <p:cNvSpPr txBox="1"/>
          <p:nvPr/>
        </p:nvSpPr>
        <p:spPr>
          <a:xfrm>
            <a:off x="807308" y="1375719"/>
            <a:ext cx="7628238" cy="1668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Applications Open: 11/4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Applications Close: 11/20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Interviews Held: 11/27-11/30 on TEAMS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will reach out to schedule interviews. Candidates will be notified following interviews.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Officers Announced: 12/9 at our Semester Banquet</a:t>
            </a:r>
            <a:endParaRPr/>
          </a:p>
        </p:txBody>
      </p:sp>
      <p:pic>
        <p:nvPicPr>
          <p:cNvPr id="802" name="Google Shape;80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200" y="2877233"/>
            <a:ext cx="1778098" cy="179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"/>
          <p:cNvSpPr txBox="1"/>
          <p:nvPr>
            <p:ph type="title"/>
          </p:nvPr>
        </p:nvSpPr>
        <p:spPr>
          <a:xfrm>
            <a:off x="719999" y="445025"/>
            <a:ext cx="418975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Banquet Reminder</a:t>
            </a:r>
            <a:endParaRPr/>
          </a:p>
        </p:txBody>
      </p:sp>
      <p:pic>
        <p:nvPicPr>
          <p:cNvPr descr="A black and gold invitation&#10;&#10;Description automatically generated" id="808" name="Google Shape;8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3806" y="1017725"/>
            <a:ext cx="3287755" cy="3271357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2"/>
          <p:cNvSpPr txBox="1"/>
          <p:nvPr/>
        </p:nvSpPr>
        <p:spPr>
          <a:xfrm>
            <a:off x="719999" y="1400432"/>
            <a:ext cx="3621342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RSVP BY 11/17 NO EXCEPTIONS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1-3pm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SCS Room TBA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Menu: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Salad, Pasta, Marinara and Alfredo Sauce, Dessert, Lemonade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Dress: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Dressy Casual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Guest tickets may be purchased for $20 through PayPal or PayPal donation.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reach out to President for questions.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3"/>
          <p:cNvSpPr txBox="1"/>
          <p:nvPr>
            <p:ph type="title"/>
          </p:nvPr>
        </p:nvSpPr>
        <p:spPr>
          <a:xfrm>
            <a:off x="1657050" y="469875"/>
            <a:ext cx="5829900" cy="13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4000"/>
              <a:t>Member of the Month</a:t>
            </a:r>
            <a:endParaRPr sz="4000"/>
          </a:p>
        </p:txBody>
      </p:sp>
      <p:pic>
        <p:nvPicPr>
          <p:cNvPr id="815" name="Google Shape;81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738" y="1638625"/>
            <a:ext cx="2762525" cy="28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4"/>
          <p:cNvSpPr txBox="1"/>
          <p:nvPr>
            <p:ph type="title"/>
          </p:nvPr>
        </p:nvSpPr>
        <p:spPr>
          <a:xfrm>
            <a:off x="1657050" y="469875"/>
            <a:ext cx="5829900" cy="13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4000"/>
              <a:t>Mentorship Champion of the Month</a:t>
            </a:r>
            <a:endParaRPr sz="4000"/>
          </a:p>
        </p:txBody>
      </p:sp>
      <p:sp>
        <p:nvSpPr>
          <p:cNvPr id="821" name="Google Shape;821;p14"/>
          <p:cNvSpPr txBox="1"/>
          <p:nvPr>
            <p:ph type="title"/>
          </p:nvPr>
        </p:nvSpPr>
        <p:spPr>
          <a:xfrm>
            <a:off x="1657050" y="3874950"/>
            <a:ext cx="5829900" cy="13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4000"/>
              <a:t>Cynthia Sanchez</a:t>
            </a:r>
            <a:endParaRPr sz="4000"/>
          </a:p>
        </p:txBody>
      </p:sp>
      <p:pic>
        <p:nvPicPr>
          <p:cNvPr id="822" name="Google Shape;822;p14"/>
          <p:cNvPicPr preferRelativeResize="0"/>
          <p:nvPr/>
        </p:nvPicPr>
        <p:blipFill rotWithShape="1">
          <a:blip r:embed="rId3">
            <a:alphaModFix/>
          </a:blip>
          <a:srcRect b="25610" l="0" r="0" t="29530"/>
          <a:stretch/>
        </p:blipFill>
        <p:spPr>
          <a:xfrm>
            <a:off x="3385325" y="1882125"/>
            <a:ext cx="2373351" cy="23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5"/>
          <p:cNvSpPr txBox="1"/>
          <p:nvPr>
            <p:ph type="title"/>
          </p:nvPr>
        </p:nvSpPr>
        <p:spPr>
          <a:xfrm>
            <a:off x="1657050" y="469875"/>
            <a:ext cx="5829900" cy="13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4000"/>
              <a:t>Officer of the Month</a:t>
            </a:r>
            <a:endParaRPr sz="4000"/>
          </a:p>
        </p:txBody>
      </p:sp>
      <p:pic>
        <p:nvPicPr>
          <p:cNvPr id="828" name="Google Shape;8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375" y="1592900"/>
            <a:ext cx="2625244" cy="303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6"/>
          <p:cNvSpPr txBox="1"/>
          <p:nvPr>
            <p:ph type="title"/>
          </p:nvPr>
        </p:nvSpPr>
        <p:spPr>
          <a:xfrm>
            <a:off x="2589600" y="1373513"/>
            <a:ext cx="3964800" cy="26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100">
                <a:solidFill>
                  <a:schemeClr val="lt1"/>
                </a:solidFill>
              </a:rPr>
              <a:t>Happy Birthday to…</a:t>
            </a:r>
            <a:endParaRPr sz="6100">
              <a:solidFill>
                <a:schemeClr val="lt1"/>
              </a:solidFill>
            </a:endParaRPr>
          </a:p>
        </p:txBody>
      </p:sp>
      <p:sp>
        <p:nvSpPr>
          <p:cNvPr id="834" name="Google Shape;834;p16"/>
          <p:cNvSpPr txBox="1"/>
          <p:nvPr>
            <p:ph type="title"/>
          </p:nvPr>
        </p:nvSpPr>
        <p:spPr>
          <a:xfrm>
            <a:off x="5575824" y="4089775"/>
            <a:ext cx="317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100"/>
              <a:t>Eric Ogbonna</a:t>
            </a:r>
            <a:endParaRPr sz="3100"/>
          </a:p>
        </p:txBody>
      </p:sp>
      <p:sp>
        <p:nvSpPr>
          <p:cNvPr id="835" name="Google Shape;835;p16"/>
          <p:cNvSpPr txBox="1"/>
          <p:nvPr>
            <p:ph type="title"/>
          </p:nvPr>
        </p:nvSpPr>
        <p:spPr>
          <a:xfrm>
            <a:off x="5969999" y="2666175"/>
            <a:ext cx="317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100"/>
              <a:t>Cindy Cisneros</a:t>
            </a:r>
            <a:endParaRPr sz="3100"/>
          </a:p>
        </p:txBody>
      </p:sp>
      <p:sp>
        <p:nvSpPr>
          <p:cNvPr id="836" name="Google Shape;836;p16"/>
          <p:cNvSpPr txBox="1"/>
          <p:nvPr>
            <p:ph type="title"/>
          </p:nvPr>
        </p:nvSpPr>
        <p:spPr>
          <a:xfrm>
            <a:off x="456024" y="691275"/>
            <a:ext cx="317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100"/>
              <a:t>Serita Doku</a:t>
            </a:r>
            <a:endParaRPr sz="3100"/>
          </a:p>
        </p:txBody>
      </p:sp>
      <p:sp>
        <p:nvSpPr>
          <p:cNvPr id="837" name="Google Shape;837;p16"/>
          <p:cNvSpPr txBox="1"/>
          <p:nvPr>
            <p:ph type="title"/>
          </p:nvPr>
        </p:nvSpPr>
        <p:spPr>
          <a:xfrm>
            <a:off x="4475524" y="780650"/>
            <a:ext cx="317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100"/>
              <a:t>Giselle Lara</a:t>
            </a:r>
            <a:endParaRPr sz="3100"/>
          </a:p>
        </p:txBody>
      </p:sp>
      <p:sp>
        <p:nvSpPr>
          <p:cNvPr id="838" name="Google Shape;838;p16"/>
          <p:cNvSpPr txBox="1"/>
          <p:nvPr>
            <p:ph type="title"/>
          </p:nvPr>
        </p:nvSpPr>
        <p:spPr>
          <a:xfrm>
            <a:off x="547199" y="3284375"/>
            <a:ext cx="317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100"/>
              <a:t>Amber Childress </a:t>
            </a:r>
            <a:endParaRPr sz="3100"/>
          </a:p>
        </p:txBody>
      </p:sp>
      <p:sp>
        <p:nvSpPr>
          <p:cNvPr id="839" name="Google Shape;839;p16"/>
          <p:cNvSpPr txBox="1"/>
          <p:nvPr>
            <p:ph type="title"/>
          </p:nvPr>
        </p:nvSpPr>
        <p:spPr>
          <a:xfrm>
            <a:off x="791624" y="4164650"/>
            <a:ext cx="317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100"/>
              <a:t>Randy Caraballo</a:t>
            </a:r>
            <a:endParaRPr sz="3100"/>
          </a:p>
        </p:txBody>
      </p:sp>
      <p:sp>
        <p:nvSpPr>
          <p:cNvPr id="840" name="Google Shape;840;p16"/>
          <p:cNvSpPr txBox="1"/>
          <p:nvPr>
            <p:ph type="title"/>
          </p:nvPr>
        </p:nvSpPr>
        <p:spPr>
          <a:xfrm>
            <a:off x="5825649" y="1533513"/>
            <a:ext cx="317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100"/>
              <a:t>Johnny Duong</a:t>
            </a:r>
            <a:endParaRPr sz="3100"/>
          </a:p>
        </p:txBody>
      </p:sp>
      <p:sp>
        <p:nvSpPr>
          <p:cNvPr id="841" name="Google Shape;841;p16"/>
          <p:cNvSpPr txBox="1"/>
          <p:nvPr>
            <p:ph type="title"/>
          </p:nvPr>
        </p:nvSpPr>
        <p:spPr>
          <a:xfrm>
            <a:off x="183849" y="1931025"/>
            <a:ext cx="317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100"/>
              <a:t>Elizabeth Reid</a:t>
            </a:r>
            <a:endParaRPr sz="3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7"/>
          <p:cNvSpPr txBox="1"/>
          <p:nvPr>
            <p:ph type="title"/>
          </p:nvPr>
        </p:nvSpPr>
        <p:spPr>
          <a:xfrm>
            <a:off x="1657000" y="1689075"/>
            <a:ext cx="5829900" cy="13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Thanks!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Calendar</a:t>
            </a:r>
            <a:endParaRPr/>
          </a:p>
        </p:txBody>
      </p:sp>
      <p:sp>
        <p:nvSpPr>
          <p:cNvPr id="550" name="Google Shape;550;p2"/>
          <p:cNvSpPr txBox="1"/>
          <p:nvPr>
            <p:ph idx="1" type="body"/>
          </p:nvPr>
        </p:nvSpPr>
        <p:spPr>
          <a:xfrm>
            <a:off x="384950" y="1152275"/>
            <a:ext cx="29157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US">
                <a:solidFill>
                  <a:schemeClr val="lt1"/>
                </a:solidFill>
              </a:rPr>
              <a:t>Nov. 4th-General Meeting and FoodBank event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US">
                <a:solidFill>
                  <a:schemeClr val="lt1"/>
                </a:solidFill>
              </a:rPr>
              <a:t>Nov. 10th- Learning and Development in the Wild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US">
                <a:solidFill>
                  <a:schemeClr val="lt1"/>
                </a:solidFill>
              </a:rPr>
              <a:t>Nov. 12th- Bowling Afternoon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US">
                <a:solidFill>
                  <a:schemeClr val="lt1"/>
                </a:solidFill>
              </a:rPr>
              <a:t>Nov. 13th- LinkedIn Workshop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US">
                <a:solidFill>
                  <a:schemeClr val="lt1"/>
                </a:solidFill>
              </a:rPr>
              <a:t>Dec. 2nd- Networking Mixer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US">
                <a:solidFill>
                  <a:schemeClr val="lt1"/>
                </a:solidFill>
              </a:rPr>
              <a:t>Dec. 9th- Semester Banquet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Reminders: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11/5: Last day to order stole/cord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11/20: Scholarship application due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11/20: Officer application due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All of the events are opportunities to pick up t-shirts EXCEPT November 13th.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51" name="Google Shape;55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900" y="1279400"/>
            <a:ext cx="5417349" cy="3430250"/>
          </a:xfrm>
          <a:prstGeom prst="rect">
            <a:avLst/>
          </a:prstGeom>
          <a:noFill/>
          <a:ln cap="flat" cmpd="sng" w="9525">
            <a:solidFill>
              <a:srgbClr val="C7C7C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2" name="Google Shape;552;p2"/>
          <p:cNvSpPr txBox="1"/>
          <p:nvPr/>
        </p:nvSpPr>
        <p:spPr>
          <a:xfrm>
            <a:off x="4867475" y="2269125"/>
            <a:ext cx="691500" cy="1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3" name="Google Shape;553;p2"/>
          <p:cNvSpPr txBox="1"/>
          <p:nvPr/>
        </p:nvSpPr>
        <p:spPr>
          <a:xfrm>
            <a:off x="4867475" y="1752950"/>
            <a:ext cx="691500" cy="1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4" name="Google Shape;554;p2"/>
          <p:cNvSpPr txBox="1"/>
          <p:nvPr/>
        </p:nvSpPr>
        <p:spPr>
          <a:xfrm>
            <a:off x="6418250" y="1752950"/>
            <a:ext cx="721800" cy="1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5" name="Google Shape;555;p2"/>
          <p:cNvSpPr txBox="1"/>
          <p:nvPr/>
        </p:nvSpPr>
        <p:spPr>
          <a:xfrm>
            <a:off x="6418250" y="3356925"/>
            <a:ext cx="691500" cy="1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2"/>
          <p:cNvSpPr txBox="1"/>
          <p:nvPr/>
        </p:nvSpPr>
        <p:spPr>
          <a:xfrm>
            <a:off x="7216900" y="2269125"/>
            <a:ext cx="691500" cy="1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7" name="Google Shape;557;p2"/>
          <p:cNvSpPr txBox="1"/>
          <p:nvPr/>
        </p:nvSpPr>
        <p:spPr>
          <a:xfrm>
            <a:off x="7216900" y="4391075"/>
            <a:ext cx="691500" cy="1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2"/>
          <p:cNvSpPr txBox="1"/>
          <p:nvPr/>
        </p:nvSpPr>
        <p:spPr>
          <a:xfrm>
            <a:off x="6448650" y="3356925"/>
            <a:ext cx="691500" cy="18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p2"/>
          <p:cNvSpPr txBox="1"/>
          <p:nvPr/>
        </p:nvSpPr>
        <p:spPr>
          <a:xfrm>
            <a:off x="7990025" y="2269125"/>
            <a:ext cx="691500" cy="189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0" name="Google Shape;560;p2"/>
          <p:cNvSpPr txBox="1"/>
          <p:nvPr/>
        </p:nvSpPr>
        <p:spPr>
          <a:xfrm>
            <a:off x="3309900" y="2269125"/>
            <a:ext cx="691500" cy="189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1" name="Google Shape;561;p2"/>
          <p:cNvSpPr txBox="1"/>
          <p:nvPr/>
        </p:nvSpPr>
        <p:spPr>
          <a:xfrm>
            <a:off x="3309900" y="2794250"/>
            <a:ext cx="691500" cy="189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2" name="Google Shape;562;p2"/>
          <p:cNvSpPr/>
          <p:nvPr/>
        </p:nvSpPr>
        <p:spPr>
          <a:xfrm>
            <a:off x="8430725" y="1805650"/>
            <a:ext cx="250800" cy="220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2"/>
          <p:cNvSpPr/>
          <p:nvPr/>
        </p:nvSpPr>
        <p:spPr>
          <a:xfrm>
            <a:off x="7657600" y="2360750"/>
            <a:ext cx="250800" cy="220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p2"/>
          <p:cNvSpPr/>
          <p:nvPr/>
        </p:nvSpPr>
        <p:spPr>
          <a:xfrm>
            <a:off x="3781950" y="2884425"/>
            <a:ext cx="250800" cy="220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5" name="Google Shape;565;p2"/>
          <p:cNvSpPr/>
          <p:nvPr/>
        </p:nvSpPr>
        <p:spPr>
          <a:xfrm>
            <a:off x="8430725" y="3911525"/>
            <a:ext cx="250800" cy="220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6" name="Google Shape;566;p2"/>
          <p:cNvSpPr/>
          <p:nvPr/>
        </p:nvSpPr>
        <p:spPr>
          <a:xfrm>
            <a:off x="8430725" y="4458975"/>
            <a:ext cx="250800" cy="220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2"/>
          <p:cNvSpPr/>
          <p:nvPr/>
        </p:nvSpPr>
        <p:spPr>
          <a:xfrm>
            <a:off x="4563575" y="3135025"/>
            <a:ext cx="212700" cy="189900"/>
          </a:xfrm>
          <a:prstGeom prst="donut">
            <a:avLst>
              <a:gd fmla="val 25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2"/>
          <p:cNvSpPr/>
          <p:nvPr/>
        </p:nvSpPr>
        <p:spPr>
          <a:xfrm>
            <a:off x="3820050" y="2079225"/>
            <a:ext cx="212700" cy="189900"/>
          </a:xfrm>
          <a:prstGeom prst="donut">
            <a:avLst>
              <a:gd fmla="val 25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9" name="Google Shape;569;p2"/>
          <p:cNvSpPr/>
          <p:nvPr/>
        </p:nvSpPr>
        <p:spPr>
          <a:xfrm>
            <a:off x="4544525" y="2884425"/>
            <a:ext cx="250800" cy="2202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Stoles and Cords</a:t>
            </a:r>
            <a:endParaRPr/>
          </a:p>
        </p:txBody>
      </p:sp>
      <p:sp>
        <p:nvSpPr>
          <p:cNvPr id="575" name="Google Shape;575;p3"/>
          <p:cNvSpPr txBox="1"/>
          <p:nvPr>
            <p:ph idx="1" type="body"/>
          </p:nvPr>
        </p:nvSpPr>
        <p:spPr>
          <a:xfrm>
            <a:off x="720000" y="1017725"/>
            <a:ext cx="77040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300">
                <a:solidFill>
                  <a:schemeClr val="lt1"/>
                </a:solidFill>
              </a:rPr>
              <a:t>LAST DAY TO ORDER AND PAY FOR YOUR STOLE AND CORD IS</a:t>
            </a:r>
            <a:r>
              <a:rPr b="1" lang="en-US" sz="2300">
                <a:solidFill>
                  <a:schemeClr val="lt1"/>
                </a:solidFill>
              </a:rPr>
              <a:t> TOMORROW, (SUNDAY ) 11/5</a:t>
            </a:r>
            <a:endParaRPr b="1" sz="2300">
              <a:solidFill>
                <a:schemeClr val="lt1"/>
              </a:solidFill>
            </a:endParaRPr>
          </a:p>
        </p:txBody>
      </p:sp>
      <p:pic>
        <p:nvPicPr>
          <p:cNvPr id="576" name="Google Shape;57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963" y="2243821"/>
            <a:ext cx="2160125" cy="20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6072" y="2243825"/>
            <a:ext cx="2346728" cy="20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700" y="2243825"/>
            <a:ext cx="2008226" cy="200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Scholarships</a:t>
            </a:r>
            <a:endParaRPr/>
          </a:p>
        </p:txBody>
      </p:sp>
      <p:sp>
        <p:nvSpPr>
          <p:cNvPr id="584" name="Google Shape;584;p4"/>
          <p:cNvSpPr txBox="1"/>
          <p:nvPr>
            <p:ph idx="1" type="body"/>
          </p:nvPr>
        </p:nvSpPr>
        <p:spPr>
          <a:xfrm>
            <a:off x="720000" y="1260975"/>
            <a:ext cx="77040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Applications </a:t>
            </a:r>
            <a:r>
              <a:rPr b="1" lang="en-US">
                <a:solidFill>
                  <a:schemeClr val="lt1"/>
                </a:solidFill>
              </a:rPr>
              <a:t>Open:</a:t>
            </a:r>
            <a:r>
              <a:rPr lang="en-US">
                <a:solidFill>
                  <a:schemeClr val="lt1"/>
                </a:solidFill>
              </a:rPr>
              <a:t> 11/04/2023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Applications </a:t>
            </a:r>
            <a:r>
              <a:rPr b="1" lang="en-US">
                <a:solidFill>
                  <a:schemeClr val="lt1"/>
                </a:solidFill>
              </a:rPr>
              <a:t>Close: </a:t>
            </a:r>
            <a:r>
              <a:rPr lang="en-US">
                <a:solidFill>
                  <a:schemeClr val="lt1"/>
                </a:solidFill>
              </a:rPr>
              <a:t>11/20/2023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Scholarship </a:t>
            </a:r>
            <a:r>
              <a:rPr lang="en-US">
                <a:solidFill>
                  <a:schemeClr val="lt1"/>
                </a:solidFill>
              </a:rPr>
              <a:t>Recipients</a:t>
            </a:r>
            <a:r>
              <a:rPr lang="en-US">
                <a:solidFill>
                  <a:schemeClr val="lt1"/>
                </a:solidFill>
              </a:rPr>
              <a:t>::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-Recipients cannot have won a Spring ‘23 Scholarship.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-2 winners will be chosen by an anonymous judge.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-</a:t>
            </a:r>
            <a:r>
              <a:rPr lang="en-US">
                <a:solidFill>
                  <a:schemeClr val="lt1"/>
                </a:solidFill>
              </a:rPr>
              <a:t>Recipients </a:t>
            </a:r>
            <a:r>
              <a:rPr lang="en-US">
                <a:solidFill>
                  <a:schemeClr val="lt1"/>
                </a:solidFill>
              </a:rPr>
              <a:t>will be r</a:t>
            </a:r>
            <a:r>
              <a:rPr lang="en-US">
                <a:solidFill>
                  <a:schemeClr val="lt1"/>
                </a:solidFill>
              </a:rPr>
              <a:t>ecognized at the semester banquet, 12/9/2023.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85" name="Google Shape;58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525" y="2529200"/>
            <a:ext cx="2198875" cy="21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"/>
          <p:cNvSpPr txBox="1"/>
          <p:nvPr>
            <p:ph type="title"/>
          </p:nvPr>
        </p:nvSpPr>
        <p:spPr>
          <a:xfrm>
            <a:off x="1015750" y="1535059"/>
            <a:ext cx="3419100" cy="1267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Events</a:t>
            </a:r>
            <a:endParaRPr/>
          </a:p>
        </p:txBody>
      </p:sp>
      <p:grpSp>
        <p:nvGrpSpPr>
          <p:cNvPr id="591" name="Google Shape;591;p5"/>
          <p:cNvGrpSpPr/>
          <p:nvPr/>
        </p:nvGrpSpPr>
        <p:grpSpPr>
          <a:xfrm>
            <a:off x="4943283" y="746445"/>
            <a:ext cx="3442062" cy="3526938"/>
            <a:chOff x="1601325" y="608075"/>
            <a:chExt cx="4389825" cy="4144950"/>
          </a:xfrm>
        </p:grpSpPr>
        <p:sp>
          <p:nvSpPr>
            <p:cNvPr id="592" name="Google Shape;592;p5"/>
            <p:cNvSpPr/>
            <p:nvPr/>
          </p:nvSpPr>
          <p:spPr>
            <a:xfrm>
              <a:off x="1703525" y="3001100"/>
              <a:ext cx="711725" cy="627625"/>
            </a:xfrm>
            <a:custGeom>
              <a:rect b="b" l="l" r="r" t="t"/>
              <a:pathLst>
                <a:path extrusionOk="0" h="25105" w="28469">
                  <a:moveTo>
                    <a:pt x="15479" y="1"/>
                  </a:moveTo>
                  <a:cubicBezTo>
                    <a:pt x="6673" y="1"/>
                    <a:pt x="1" y="9551"/>
                    <a:pt x="4418" y="18240"/>
                  </a:cubicBezTo>
                  <a:cubicBezTo>
                    <a:pt x="6607" y="22594"/>
                    <a:pt x="11004" y="25105"/>
                    <a:pt x="15583" y="25105"/>
                  </a:cubicBezTo>
                  <a:cubicBezTo>
                    <a:pt x="17494" y="25105"/>
                    <a:pt x="19436" y="24667"/>
                    <a:pt x="21264" y="23744"/>
                  </a:cubicBezTo>
                  <a:cubicBezTo>
                    <a:pt x="25767" y="21442"/>
                    <a:pt x="28469" y="16672"/>
                    <a:pt x="28102" y="11602"/>
                  </a:cubicBezTo>
                  <a:cubicBezTo>
                    <a:pt x="27701" y="6565"/>
                    <a:pt x="24299" y="2228"/>
                    <a:pt x="19496" y="661"/>
                  </a:cubicBezTo>
                  <a:cubicBezTo>
                    <a:pt x="18129" y="209"/>
                    <a:pt x="16781" y="1"/>
                    <a:pt x="15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1889850" y="3148325"/>
              <a:ext cx="388650" cy="352975"/>
            </a:xfrm>
            <a:custGeom>
              <a:rect b="b" l="l" r="r" t="t"/>
              <a:pathLst>
                <a:path extrusionOk="0" h="14119" w="15546">
                  <a:moveTo>
                    <a:pt x="10981" y="0"/>
                  </a:moveTo>
                  <a:cubicBezTo>
                    <a:pt x="7493" y="0"/>
                    <a:pt x="7973" y="6013"/>
                    <a:pt x="7973" y="6013"/>
                  </a:cubicBezTo>
                  <a:cubicBezTo>
                    <a:pt x="7973" y="6013"/>
                    <a:pt x="6263" y="1675"/>
                    <a:pt x="3739" y="1675"/>
                  </a:cubicBezTo>
                  <a:cubicBezTo>
                    <a:pt x="3335" y="1675"/>
                    <a:pt x="2911" y="1786"/>
                    <a:pt x="2469" y="2043"/>
                  </a:cubicBezTo>
                  <a:cubicBezTo>
                    <a:pt x="167" y="3311"/>
                    <a:pt x="1" y="6914"/>
                    <a:pt x="2269" y="9649"/>
                  </a:cubicBezTo>
                  <a:cubicBezTo>
                    <a:pt x="4971" y="12951"/>
                    <a:pt x="9874" y="14119"/>
                    <a:pt x="9874" y="14119"/>
                  </a:cubicBezTo>
                  <a:cubicBezTo>
                    <a:pt x="9874" y="14119"/>
                    <a:pt x="13744" y="10916"/>
                    <a:pt x="14745" y="6747"/>
                  </a:cubicBezTo>
                  <a:cubicBezTo>
                    <a:pt x="15545" y="3278"/>
                    <a:pt x="13777" y="175"/>
                    <a:pt x="11209" y="9"/>
                  </a:cubicBezTo>
                  <a:cubicBezTo>
                    <a:pt x="11131" y="3"/>
                    <a:pt x="11055" y="0"/>
                    <a:pt x="109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5132175" y="3753550"/>
              <a:ext cx="677175" cy="626100"/>
            </a:xfrm>
            <a:custGeom>
              <a:rect b="b" l="l" r="r" t="t"/>
              <a:pathLst>
                <a:path extrusionOk="0" h="25044" w="27087">
                  <a:moveTo>
                    <a:pt x="13693" y="0"/>
                  </a:moveTo>
                  <a:cubicBezTo>
                    <a:pt x="8525" y="0"/>
                    <a:pt x="3869" y="3203"/>
                    <a:pt x="2002" y="8089"/>
                  </a:cubicBezTo>
                  <a:cubicBezTo>
                    <a:pt x="0" y="13327"/>
                    <a:pt x="1735" y="19231"/>
                    <a:pt x="6238" y="22566"/>
                  </a:cubicBezTo>
                  <a:cubicBezTo>
                    <a:pt x="8439" y="24207"/>
                    <a:pt x="11075" y="25044"/>
                    <a:pt x="13726" y="25044"/>
                  </a:cubicBezTo>
                  <a:cubicBezTo>
                    <a:pt x="15657" y="25044"/>
                    <a:pt x="17596" y="24600"/>
                    <a:pt x="19381" y="23701"/>
                  </a:cubicBezTo>
                  <a:cubicBezTo>
                    <a:pt x="24384" y="21199"/>
                    <a:pt x="27086" y="15662"/>
                    <a:pt x="26019" y="10158"/>
                  </a:cubicBezTo>
                  <a:cubicBezTo>
                    <a:pt x="24951" y="4654"/>
                    <a:pt x="20381" y="517"/>
                    <a:pt x="14811" y="50"/>
                  </a:cubicBezTo>
                  <a:cubicBezTo>
                    <a:pt x="14436" y="17"/>
                    <a:pt x="14063" y="0"/>
                    <a:pt x="13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5352600" y="3935350"/>
              <a:ext cx="224900" cy="191175"/>
            </a:xfrm>
            <a:custGeom>
              <a:rect b="b" l="l" r="r" t="t"/>
              <a:pathLst>
                <a:path extrusionOk="0" h="7647" w="8996">
                  <a:moveTo>
                    <a:pt x="4998" y="1"/>
                  </a:moveTo>
                  <a:cubicBezTo>
                    <a:pt x="1817" y="1"/>
                    <a:pt x="1" y="3780"/>
                    <a:pt x="2091" y="6288"/>
                  </a:cubicBezTo>
                  <a:cubicBezTo>
                    <a:pt x="2883" y="7224"/>
                    <a:pt x="3939" y="7647"/>
                    <a:pt x="4980" y="7647"/>
                  </a:cubicBezTo>
                  <a:cubicBezTo>
                    <a:pt x="6832" y="7647"/>
                    <a:pt x="8637" y="6310"/>
                    <a:pt x="8829" y="4153"/>
                  </a:cubicBezTo>
                  <a:cubicBezTo>
                    <a:pt x="8996" y="2052"/>
                    <a:pt x="7428" y="184"/>
                    <a:pt x="5360" y="17"/>
                  </a:cubicBezTo>
                  <a:cubicBezTo>
                    <a:pt x="5238" y="6"/>
                    <a:pt x="5117" y="1"/>
                    <a:pt x="4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5288125" y="4126050"/>
              <a:ext cx="341100" cy="253600"/>
            </a:xfrm>
            <a:custGeom>
              <a:rect b="b" l="l" r="r" t="t"/>
              <a:pathLst>
                <a:path extrusionOk="0" h="10144" w="13644">
                  <a:moveTo>
                    <a:pt x="6667" y="0"/>
                  </a:moveTo>
                  <a:cubicBezTo>
                    <a:pt x="3257" y="0"/>
                    <a:pt x="386" y="2635"/>
                    <a:pt x="133" y="6132"/>
                  </a:cubicBezTo>
                  <a:lnTo>
                    <a:pt x="0" y="7666"/>
                  </a:lnTo>
                  <a:cubicBezTo>
                    <a:pt x="2201" y="9307"/>
                    <a:pt x="4837" y="10144"/>
                    <a:pt x="7488" y="10144"/>
                  </a:cubicBezTo>
                  <a:cubicBezTo>
                    <a:pt x="9419" y="10144"/>
                    <a:pt x="11358" y="9700"/>
                    <a:pt x="13143" y="8801"/>
                  </a:cubicBezTo>
                  <a:lnTo>
                    <a:pt x="13276" y="7233"/>
                  </a:lnTo>
                  <a:cubicBezTo>
                    <a:pt x="13643" y="3597"/>
                    <a:pt x="10941" y="328"/>
                    <a:pt x="7272" y="28"/>
                  </a:cubicBezTo>
                  <a:cubicBezTo>
                    <a:pt x="7069" y="9"/>
                    <a:pt x="6867" y="0"/>
                    <a:pt x="6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5352325" y="1359725"/>
              <a:ext cx="510400" cy="571325"/>
            </a:xfrm>
            <a:custGeom>
              <a:rect b="b" l="l" r="r" t="t"/>
              <a:pathLst>
                <a:path extrusionOk="0" h="22853" w="20416">
                  <a:moveTo>
                    <a:pt x="13243" y="8574"/>
                  </a:moveTo>
                  <a:lnTo>
                    <a:pt x="12243" y="14178"/>
                  </a:lnTo>
                  <a:lnTo>
                    <a:pt x="7206" y="14178"/>
                  </a:lnTo>
                  <a:lnTo>
                    <a:pt x="8173" y="8574"/>
                  </a:lnTo>
                  <a:close/>
                  <a:moveTo>
                    <a:pt x="16077" y="0"/>
                  </a:moveTo>
                  <a:cubicBezTo>
                    <a:pt x="15240" y="0"/>
                    <a:pt x="14541" y="591"/>
                    <a:pt x="14411" y="1402"/>
                  </a:cubicBezTo>
                  <a:lnTo>
                    <a:pt x="13777" y="5239"/>
                  </a:lnTo>
                  <a:lnTo>
                    <a:pt x="8707" y="5239"/>
                  </a:lnTo>
                  <a:lnTo>
                    <a:pt x="9274" y="1970"/>
                  </a:lnTo>
                  <a:cubicBezTo>
                    <a:pt x="9441" y="969"/>
                    <a:pt x="8640" y="35"/>
                    <a:pt x="7606" y="1"/>
                  </a:cubicBezTo>
                  <a:cubicBezTo>
                    <a:pt x="6772" y="1"/>
                    <a:pt x="6072" y="602"/>
                    <a:pt x="5938" y="1402"/>
                  </a:cubicBezTo>
                  <a:lnTo>
                    <a:pt x="5304" y="5239"/>
                  </a:lnTo>
                  <a:lnTo>
                    <a:pt x="2869" y="5239"/>
                  </a:lnTo>
                  <a:cubicBezTo>
                    <a:pt x="601" y="5239"/>
                    <a:pt x="601" y="8608"/>
                    <a:pt x="2869" y="8608"/>
                  </a:cubicBezTo>
                  <a:lnTo>
                    <a:pt x="4737" y="8608"/>
                  </a:lnTo>
                  <a:lnTo>
                    <a:pt x="3770" y="14212"/>
                  </a:lnTo>
                  <a:lnTo>
                    <a:pt x="1668" y="14212"/>
                  </a:lnTo>
                  <a:cubicBezTo>
                    <a:pt x="768" y="14245"/>
                    <a:pt x="1" y="14979"/>
                    <a:pt x="1" y="15879"/>
                  </a:cubicBezTo>
                  <a:cubicBezTo>
                    <a:pt x="1" y="16813"/>
                    <a:pt x="768" y="17547"/>
                    <a:pt x="1668" y="17547"/>
                  </a:cubicBezTo>
                  <a:lnTo>
                    <a:pt x="3169" y="17547"/>
                  </a:lnTo>
                  <a:lnTo>
                    <a:pt x="2569" y="20916"/>
                  </a:lnTo>
                  <a:cubicBezTo>
                    <a:pt x="2372" y="21900"/>
                    <a:pt x="3143" y="22852"/>
                    <a:pt x="4183" y="22852"/>
                  </a:cubicBezTo>
                  <a:cubicBezTo>
                    <a:pt x="4201" y="22852"/>
                    <a:pt x="4219" y="22852"/>
                    <a:pt x="4237" y="22851"/>
                  </a:cubicBezTo>
                  <a:cubicBezTo>
                    <a:pt x="4259" y="22852"/>
                    <a:pt x="4281" y="22852"/>
                    <a:pt x="4303" y="22852"/>
                  </a:cubicBezTo>
                  <a:cubicBezTo>
                    <a:pt x="5109" y="22852"/>
                    <a:pt x="5808" y="22263"/>
                    <a:pt x="5938" y="21483"/>
                  </a:cubicBezTo>
                  <a:lnTo>
                    <a:pt x="6605" y="17514"/>
                  </a:lnTo>
                  <a:lnTo>
                    <a:pt x="11742" y="17514"/>
                  </a:lnTo>
                  <a:lnTo>
                    <a:pt x="11108" y="20916"/>
                  </a:lnTo>
                  <a:cubicBezTo>
                    <a:pt x="10975" y="21917"/>
                    <a:pt x="11742" y="22851"/>
                    <a:pt x="12776" y="22851"/>
                  </a:cubicBezTo>
                  <a:cubicBezTo>
                    <a:pt x="12799" y="22852"/>
                    <a:pt x="12821" y="22852"/>
                    <a:pt x="12843" y="22852"/>
                  </a:cubicBezTo>
                  <a:cubicBezTo>
                    <a:pt x="13647" y="22852"/>
                    <a:pt x="14314" y="22263"/>
                    <a:pt x="14444" y="21483"/>
                  </a:cubicBezTo>
                  <a:lnTo>
                    <a:pt x="15145" y="17514"/>
                  </a:lnTo>
                  <a:lnTo>
                    <a:pt x="17546" y="17514"/>
                  </a:lnTo>
                  <a:cubicBezTo>
                    <a:pt x="18480" y="17514"/>
                    <a:pt x="19214" y="16747"/>
                    <a:pt x="19214" y="15846"/>
                  </a:cubicBezTo>
                  <a:cubicBezTo>
                    <a:pt x="19214" y="14912"/>
                    <a:pt x="18480" y="14178"/>
                    <a:pt x="17546" y="14178"/>
                  </a:cubicBezTo>
                  <a:lnTo>
                    <a:pt x="15712" y="14178"/>
                  </a:lnTo>
                  <a:lnTo>
                    <a:pt x="16679" y="8541"/>
                  </a:lnTo>
                  <a:lnTo>
                    <a:pt x="18747" y="8541"/>
                  </a:lnTo>
                  <a:cubicBezTo>
                    <a:pt x="19648" y="8541"/>
                    <a:pt x="20415" y="7807"/>
                    <a:pt x="20415" y="6873"/>
                  </a:cubicBezTo>
                  <a:cubicBezTo>
                    <a:pt x="20415" y="5972"/>
                    <a:pt x="19681" y="5205"/>
                    <a:pt x="18747" y="5205"/>
                  </a:cubicBezTo>
                  <a:lnTo>
                    <a:pt x="17280" y="5205"/>
                  </a:lnTo>
                  <a:lnTo>
                    <a:pt x="17813" y="1970"/>
                  </a:lnTo>
                  <a:cubicBezTo>
                    <a:pt x="17947" y="935"/>
                    <a:pt x="17179" y="1"/>
                    <a:pt x="16145" y="1"/>
                  </a:cubicBezTo>
                  <a:cubicBezTo>
                    <a:pt x="16122" y="1"/>
                    <a:pt x="16099" y="0"/>
                    <a:pt x="16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4752725" y="608075"/>
              <a:ext cx="782250" cy="688625"/>
            </a:xfrm>
            <a:custGeom>
              <a:rect b="b" l="l" r="r" t="t"/>
              <a:pathLst>
                <a:path extrusionOk="0" h="27545" w="31290">
                  <a:moveTo>
                    <a:pt x="15636" y="0"/>
                  </a:moveTo>
                  <a:cubicBezTo>
                    <a:pt x="12890" y="0"/>
                    <a:pt x="10117" y="817"/>
                    <a:pt x="7706" y="2514"/>
                  </a:cubicBezTo>
                  <a:cubicBezTo>
                    <a:pt x="1502" y="6918"/>
                    <a:pt x="1" y="15524"/>
                    <a:pt x="4404" y="21728"/>
                  </a:cubicBezTo>
                  <a:cubicBezTo>
                    <a:pt x="7096" y="25522"/>
                    <a:pt x="11348" y="27545"/>
                    <a:pt x="15664" y="27545"/>
                  </a:cubicBezTo>
                  <a:cubicBezTo>
                    <a:pt x="18406" y="27545"/>
                    <a:pt x="21174" y="26728"/>
                    <a:pt x="23584" y="25031"/>
                  </a:cubicBezTo>
                  <a:cubicBezTo>
                    <a:pt x="29822" y="20627"/>
                    <a:pt x="31290" y="12021"/>
                    <a:pt x="26887" y="5817"/>
                  </a:cubicBezTo>
                  <a:cubicBezTo>
                    <a:pt x="24215" y="2023"/>
                    <a:pt x="19959" y="0"/>
                    <a:pt x="15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5062950" y="718450"/>
              <a:ext cx="303575" cy="376975"/>
            </a:xfrm>
            <a:custGeom>
              <a:rect b="b" l="l" r="r" t="t"/>
              <a:pathLst>
                <a:path extrusionOk="0" h="15079" w="12143">
                  <a:moveTo>
                    <a:pt x="1368" y="14845"/>
                  </a:moveTo>
                  <a:cubicBezTo>
                    <a:pt x="1001" y="14611"/>
                    <a:pt x="701" y="14278"/>
                    <a:pt x="201" y="14344"/>
                  </a:cubicBezTo>
                  <a:cubicBezTo>
                    <a:pt x="1" y="14344"/>
                    <a:pt x="67" y="14211"/>
                    <a:pt x="67" y="14111"/>
                  </a:cubicBezTo>
                  <a:lnTo>
                    <a:pt x="67" y="8607"/>
                  </a:lnTo>
                  <a:cubicBezTo>
                    <a:pt x="67" y="8473"/>
                    <a:pt x="67" y="8340"/>
                    <a:pt x="201" y="8273"/>
                  </a:cubicBezTo>
                  <a:cubicBezTo>
                    <a:pt x="1602" y="7573"/>
                    <a:pt x="2202" y="6205"/>
                    <a:pt x="3069" y="5004"/>
                  </a:cubicBezTo>
                  <a:cubicBezTo>
                    <a:pt x="3970" y="3803"/>
                    <a:pt x="4337" y="2302"/>
                    <a:pt x="4104" y="835"/>
                  </a:cubicBezTo>
                  <a:cubicBezTo>
                    <a:pt x="4037" y="401"/>
                    <a:pt x="4237" y="234"/>
                    <a:pt x="4604" y="134"/>
                  </a:cubicBezTo>
                  <a:cubicBezTo>
                    <a:pt x="4971" y="1"/>
                    <a:pt x="5404" y="134"/>
                    <a:pt x="5638" y="468"/>
                  </a:cubicBezTo>
                  <a:cubicBezTo>
                    <a:pt x="6038" y="1235"/>
                    <a:pt x="6338" y="2036"/>
                    <a:pt x="6472" y="2903"/>
                  </a:cubicBezTo>
                  <a:cubicBezTo>
                    <a:pt x="6539" y="3570"/>
                    <a:pt x="6305" y="4270"/>
                    <a:pt x="6205" y="4938"/>
                  </a:cubicBezTo>
                  <a:cubicBezTo>
                    <a:pt x="6138" y="5438"/>
                    <a:pt x="6038" y="5938"/>
                    <a:pt x="5938" y="6472"/>
                  </a:cubicBezTo>
                  <a:cubicBezTo>
                    <a:pt x="6038" y="6539"/>
                    <a:pt x="6172" y="6505"/>
                    <a:pt x="6305" y="6505"/>
                  </a:cubicBezTo>
                  <a:lnTo>
                    <a:pt x="10975" y="6505"/>
                  </a:lnTo>
                  <a:cubicBezTo>
                    <a:pt x="11609" y="6505"/>
                    <a:pt x="11942" y="6706"/>
                    <a:pt x="12043" y="7139"/>
                  </a:cubicBezTo>
                  <a:cubicBezTo>
                    <a:pt x="12143" y="7673"/>
                    <a:pt x="11842" y="8207"/>
                    <a:pt x="11342" y="8473"/>
                  </a:cubicBezTo>
                  <a:cubicBezTo>
                    <a:pt x="11242" y="8540"/>
                    <a:pt x="11042" y="8473"/>
                    <a:pt x="11008" y="8674"/>
                  </a:cubicBezTo>
                  <a:cubicBezTo>
                    <a:pt x="11008" y="8840"/>
                    <a:pt x="11209" y="8840"/>
                    <a:pt x="11342" y="8907"/>
                  </a:cubicBezTo>
                  <a:cubicBezTo>
                    <a:pt x="11876" y="9274"/>
                    <a:pt x="11776" y="10075"/>
                    <a:pt x="11142" y="10542"/>
                  </a:cubicBezTo>
                  <a:cubicBezTo>
                    <a:pt x="10975" y="10642"/>
                    <a:pt x="10675" y="10608"/>
                    <a:pt x="10675" y="10842"/>
                  </a:cubicBezTo>
                  <a:cubicBezTo>
                    <a:pt x="10675" y="11042"/>
                    <a:pt x="10942" y="11009"/>
                    <a:pt x="11075" y="11142"/>
                  </a:cubicBezTo>
                  <a:cubicBezTo>
                    <a:pt x="11542" y="11576"/>
                    <a:pt x="11309" y="12410"/>
                    <a:pt x="10642" y="12743"/>
                  </a:cubicBezTo>
                  <a:cubicBezTo>
                    <a:pt x="10541" y="12777"/>
                    <a:pt x="10441" y="12810"/>
                    <a:pt x="10375" y="12877"/>
                  </a:cubicBezTo>
                  <a:cubicBezTo>
                    <a:pt x="10275" y="12910"/>
                    <a:pt x="10208" y="12977"/>
                    <a:pt x="10375" y="13077"/>
                  </a:cubicBezTo>
                  <a:cubicBezTo>
                    <a:pt x="11042" y="13544"/>
                    <a:pt x="11042" y="14211"/>
                    <a:pt x="10341" y="14711"/>
                  </a:cubicBezTo>
                  <a:lnTo>
                    <a:pt x="10141" y="14845"/>
                  </a:lnTo>
                  <a:cubicBezTo>
                    <a:pt x="9908" y="15012"/>
                    <a:pt x="9607" y="15078"/>
                    <a:pt x="9307" y="15045"/>
                  </a:cubicBezTo>
                  <a:lnTo>
                    <a:pt x="2002" y="15045"/>
                  </a:lnTo>
                  <a:cubicBezTo>
                    <a:pt x="1769" y="15045"/>
                    <a:pt x="1535" y="14978"/>
                    <a:pt x="1368" y="148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4924525" y="912750"/>
              <a:ext cx="122600" cy="194350"/>
            </a:xfrm>
            <a:custGeom>
              <a:rect b="b" l="l" r="r" t="t"/>
              <a:pathLst>
                <a:path extrusionOk="0" h="7774" w="4904">
                  <a:moveTo>
                    <a:pt x="0" y="3837"/>
                  </a:moveTo>
                  <a:lnTo>
                    <a:pt x="0" y="335"/>
                  </a:lnTo>
                  <a:cubicBezTo>
                    <a:pt x="0" y="101"/>
                    <a:pt x="34" y="1"/>
                    <a:pt x="301" y="1"/>
                  </a:cubicBezTo>
                  <a:lnTo>
                    <a:pt x="4570" y="1"/>
                  </a:lnTo>
                  <a:cubicBezTo>
                    <a:pt x="4837" y="1"/>
                    <a:pt x="4904" y="101"/>
                    <a:pt x="4904" y="335"/>
                  </a:cubicBezTo>
                  <a:lnTo>
                    <a:pt x="4904" y="7373"/>
                  </a:lnTo>
                  <a:cubicBezTo>
                    <a:pt x="4904" y="7673"/>
                    <a:pt x="4804" y="7773"/>
                    <a:pt x="4504" y="7740"/>
                  </a:cubicBezTo>
                  <a:lnTo>
                    <a:pt x="367" y="7740"/>
                  </a:lnTo>
                  <a:cubicBezTo>
                    <a:pt x="34" y="7740"/>
                    <a:pt x="0" y="7640"/>
                    <a:pt x="0" y="7340"/>
                  </a:cubicBezTo>
                  <a:cubicBezTo>
                    <a:pt x="0" y="6172"/>
                    <a:pt x="0" y="5005"/>
                    <a:pt x="0" y="38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1601325" y="4492000"/>
              <a:ext cx="4389825" cy="10025"/>
            </a:xfrm>
            <a:custGeom>
              <a:rect b="b" l="l" r="r" t="t"/>
              <a:pathLst>
                <a:path extrusionOk="0" h="401" w="175593">
                  <a:moveTo>
                    <a:pt x="87796" y="0"/>
                  </a:moveTo>
                  <a:lnTo>
                    <a:pt x="43898" y="67"/>
                  </a:lnTo>
                  <a:lnTo>
                    <a:pt x="21949" y="100"/>
                  </a:lnTo>
                  <a:lnTo>
                    <a:pt x="0" y="200"/>
                  </a:lnTo>
                  <a:lnTo>
                    <a:pt x="21949" y="300"/>
                  </a:lnTo>
                  <a:lnTo>
                    <a:pt x="43898" y="334"/>
                  </a:lnTo>
                  <a:lnTo>
                    <a:pt x="87796" y="400"/>
                  </a:lnTo>
                  <a:lnTo>
                    <a:pt x="131694" y="334"/>
                  </a:lnTo>
                  <a:lnTo>
                    <a:pt x="153643" y="300"/>
                  </a:lnTo>
                  <a:lnTo>
                    <a:pt x="175592" y="200"/>
                  </a:lnTo>
                  <a:lnTo>
                    <a:pt x="153643" y="100"/>
                  </a:lnTo>
                  <a:lnTo>
                    <a:pt x="131694" y="67"/>
                  </a:lnTo>
                  <a:lnTo>
                    <a:pt x="8779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2380200" y="1218825"/>
              <a:ext cx="2832050" cy="3534200"/>
            </a:xfrm>
            <a:custGeom>
              <a:rect b="b" l="l" r="r" t="t"/>
              <a:pathLst>
                <a:path extrusionOk="0" h="141368" w="113282">
                  <a:moveTo>
                    <a:pt x="1" y="0"/>
                  </a:moveTo>
                  <a:lnTo>
                    <a:pt x="1" y="141368"/>
                  </a:lnTo>
                  <a:lnTo>
                    <a:pt x="113282" y="141368"/>
                  </a:lnTo>
                  <a:lnTo>
                    <a:pt x="113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2541150" y="1611600"/>
              <a:ext cx="2510150" cy="2510975"/>
            </a:xfrm>
            <a:custGeom>
              <a:rect b="b" l="l" r="r" t="t"/>
              <a:pathLst>
                <a:path extrusionOk="0" h="100439" w="100406">
                  <a:moveTo>
                    <a:pt x="1" y="0"/>
                  </a:moveTo>
                  <a:lnTo>
                    <a:pt x="1" y="100439"/>
                  </a:lnTo>
                  <a:lnTo>
                    <a:pt x="100406" y="100439"/>
                  </a:lnTo>
                  <a:lnTo>
                    <a:pt x="100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2519075" y="1332600"/>
              <a:ext cx="188050" cy="164850"/>
            </a:xfrm>
            <a:custGeom>
              <a:rect b="b" l="l" r="r" t="t"/>
              <a:pathLst>
                <a:path extrusionOk="0" h="6594" w="7522">
                  <a:moveTo>
                    <a:pt x="3972" y="1"/>
                  </a:moveTo>
                  <a:cubicBezTo>
                    <a:pt x="2742" y="1"/>
                    <a:pt x="1511" y="667"/>
                    <a:pt x="950" y="2054"/>
                  </a:cubicBezTo>
                  <a:cubicBezTo>
                    <a:pt x="0" y="4376"/>
                    <a:pt x="1847" y="6593"/>
                    <a:pt x="3998" y="6593"/>
                  </a:cubicBezTo>
                  <a:cubicBezTo>
                    <a:pt x="4566" y="6593"/>
                    <a:pt x="5156" y="6439"/>
                    <a:pt x="5720" y="6090"/>
                  </a:cubicBezTo>
                  <a:cubicBezTo>
                    <a:pt x="6921" y="5356"/>
                    <a:pt x="7522" y="3888"/>
                    <a:pt x="7188" y="2521"/>
                  </a:cubicBezTo>
                  <a:cubicBezTo>
                    <a:pt x="6779" y="868"/>
                    <a:pt x="5376" y="1"/>
                    <a:pt x="3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2585350" y="1380600"/>
              <a:ext cx="58400" cy="50050"/>
            </a:xfrm>
            <a:custGeom>
              <a:rect b="b" l="l" r="r" t="t"/>
              <a:pathLst>
                <a:path extrusionOk="0" h="2002" w="2336">
                  <a:moveTo>
                    <a:pt x="1335" y="0"/>
                  </a:moveTo>
                  <a:cubicBezTo>
                    <a:pt x="468" y="0"/>
                    <a:pt x="1" y="1068"/>
                    <a:pt x="634" y="1702"/>
                  </a:cubicBezTo>
                  <a:cubicBezTo>
                    <a:pt x="842" y="1909"/>
                    <a:pt x="1095" y="2002"/>
                    <a:pt x="1343" y="2002"/>
                  </a:cubicBezTo>
                  <a:cubicBezTo>
                    <a:pt x="1852" y="2002"/>
                    <a:pt x="2336" y="1607"/>
                    <a:pt x="2336" y="1001"/>
                  </a:cubicBezTo>
                  <a:cubicBezTo>
                    <a:pt x="2336" y="434"/>
                    <a:pt x="1902" y="0"/>
                    <a:pt x="1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2575350" y="1431675"/>
              <a:ext cx="86750" cy="65700"/>
            </a:xfrm>
            <a:custGeom>
              <a:rect b="b" l="l" r="r" t="t"/>
              <a:pathLst>
                <a:path extrusionOk="0" h="2628" w="3470">
                  <a:moveTo>
                    <a:pt x="1735" y="1"/>
                  </a:moveTo>
                  <a:cubicBezTo>
                    <a:pt x="868" y="1"/>
                    <a:pt x="0" y="576"/>
                    <a:pt x="0" y="1727"/>
                  </a:cubicBezTo>
                  <a:lnTo>
                    <a:pt x="0" y="2127"/>
                  </a:lnTo>
                  <a:cubicBezTo>
                    <a:pt x="534" y="2461"/>
                    <a:pt x="1134" y="2627"/>
                    <a:pt x="1735" y="2627"/>
                  </a:cubicBezTo>
                  <a:cubicBezTo>
                    <a:pt x="2335" y="2627"/>
                    <a:pt x="2936" y="2461"/>
                    <a:pt x="3469" y="2127"/>
                  </a:cubicBezTo>
                  <a:lnTo>
                    <a:pt x="3469" y="1727"/>
                  </a:lnTo>
                  <a:cubicBezTo>
                    <a:pt x="3469" y="576"/>
                    <a:pt x="2602" y="1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4992900" y="1405625"/>
              <a:ext cx="15050" cy="15850"/>
            </a:xfrm>
            <a:custGeom>
              <a:rect b="b" l="l" r="r" t="t"/>
              <a:pathLst>
                <a:path extrusionOk="0" h="634" w="602">
                  <a:moveTo>
                    <a:pt x="301" y="0"/>
                  </a:moveTo>
                  <a:cubicBezTo>
                    <a:pt x="134" y="0"/>
                    <a:pt x="1" y="134"/>
                    <a:pt x="1" y="300"/>
                  </a:cubicBezTo>
                  <a:cubicBezTo>
                    <a:pt x="1" y="467"/>
                    <a:pt x="134" y="634"/>
                    <a:pt x="301" y="634"/>
                  </a:cubicBezTo>
                  <a:cubicBezTo>
                    <a:pt x="468" y="634"/>
                    <a:pt x="601" y="467"/>
                    <a:pt x="601" y="300"/>
                  </a:cubicBezTo>
                  <a:cubicBezTo>
                    <a:pt x="601" y="134"/>
                    <a:pt x="468" y="0"/>
                    <a:pt x="30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5016250" y="1405625"/>
              <a:ext cx="15875" cy="15850"/>
            </a:xfrm>
            <a:custGeom>
              <a:rect b="b" l="l" r="r" t="t"/>
              <a:pathLst>
                <a:path extrusionOk="0" h="634" w="635">
                  <a:moveTo>
                    <a:pt x="334" y="0"/>
                  </a:moveTo>
                  <a:cubicBezTo>
                    <a:pt x="134" y="0"/>
                    <a:pt x="1" y="134"/>
                    <a:pt x="1" y="300"/>
                  </a:cubicBezTo>
                  <a:cubicBezTo>
                    <a:pt x="1" y="467"/>
                    <a:pt x="134" y="634"/>
                    <a:pt x="334" y="634"/>
                  </a:cubicBezTo>
                  <a:cubicBezTo>
                    <a:pt x="501" y="634"/>
                    <a:pt x="634" y="467"/>
                    <a:pt x="634" y="300"/>
                  </a:cubicBezTo>
                  <a:cubicBezTo>
                    <a:pt x="634" y="134"/>
                    <a:pt x="501" y="0"/>
                    <a:pt x="33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5037925" y="1405625"/>
              <a:ext cx="17550" cy="15725"/>
            </a:xfrm>
            <a:custGeom>
              <a:rect b="b" l="l" r="r" t="t"/>
              <a:pathLst>
                <a:path extrusionOk="0" h="629" w="702">
                  <a:moveTo>
                    <a:pt x="401" y="0"/>
                  </a:moveTo>
                  <a:cubicBezTo>
                    <a:pt x="134" y="0"/>
                    <a:pt x="1" y="334"/>
                    <a:pt x="201" y="534"/>
                  </a:cubicBezTo>
                  <a:cubicBezTo>
                    <a:pt x="256" y="599"/>
                    <a:pt x="328" y="629"/>
                    <a:pt x="400" y="629"/>
                  </a:cubicBezTo>
                  <a:cubicBezTo>
                    <a:pt x="550" y="629"/>
                    <a:pt x="701" y="502"/>
                    <a:pt x="701" y="300"/>
                  </a:cubicBezTo>
                  <a:cubicBezTo>
                    <a:pt x="701" y="134"/>
                    <a:pt x="568" y="0"/>
                    <a:pt x="40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2796325" y="1394775"/>
              <a:ext cx="792275" cy="40050"/>
            </a:xfrm>
            <a:custGeom>
              <a:rect b="b" l="l" r="r" t="t"/>
              <a:pathLst>
                <a:path extrusionOk="0" h="1602" w="31691">
                  <a:moveTo>
                    <a:pt x="1" y="0"/>
                  </a:moveTo>
                  <a:lnTo>
                    <a:pt x="1" y="1602"/>
                  </a:lnTo>
                  <a:lnTo>
                    <a:pt x="31690" y="1602"/>
                  </a:lnTo>
                  <a:lnTo>
                    <a:pt x="31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3041500" y="4122550"/>
              <a:ext cx="2009800" cy="604625"/>
            </a:xfrm>
            <a:custGeom>
              <a:rect b="b" l="l" r="r" t="t"/>
              <a:pathLst>
                <a:path extrusionOk="0" h="24185" w="80392">
                  <a:moveTo>
                    <a:pt x="1" y="1"/>
                  </a:moveTo>
                  <a:lnTo>
                    <a:pt x="1" y="24185"/>
                  </a:lnTo>
                  <a:lnTo>
                    <a:pt x="8039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2536150" y="4212625"/>
              <a:ext cx="187650" cy="171825"/>
            </a:xfrm>
            <a:custGeom>
              <a:rect b="b" l="l" r="r" t="t"/>
              <a:pathLst>
                <a:path extrusionOk="0" h="6873" w="7506">
                  <a:moveTo>
                    <a:pt x="1835" y="0"/>
                  </a:moveTo>
                  <a:cubicBezTo>
                    <a:pt x="1268" y="0"/>
                    <a:pt x="734" y="301"/>
                    <a:pt x="467" y="801"/>
                  </a:cubicBezTo>
                  <a:cubicBezTo>
                    <a:pt x="0" y="1602"/>
                    <a:pt x="67" y="2802"/>
                    <a:pt x="668" y="3903"/>
                  </a:cubicBezTo>
                  <a:cubicBezTo>
                    <a:pt x="1502" y="5471"/>
                    <a:pt x="3503" y="6839"/>
                    <a:pt x="3603" y="6872"/>
                  </a:cubicBezTo>
                  <a:lnTo>
                    <a:pt x="3903" y="6872"/>
                  </a:lnTo>
                  <a:cubicBezTo>
                    <a:pt x="4304" y="6605"/>
                    <a:pt x="4704" y="6305"/>
                    <a:pt x="5071" y="5971"/>
                  </a:cubicBezTo>
                  <a:cubicBezTo>
                    <a:pt x="5771" y="5371"/>
                    <a:pt x="6338" y="4704"/>
                    <a:pt x="6805" y="3903"/>
                  </a:cubicBezTo>
                  <a:cubicBezTo>
                    <a:pt x="7406" y="2802"/>
                    <a:pt x="7506" y="1602"/>
                    <a:pt x="7005" y="801"/>
                  </a:cubicBezTo>
                  <a:cubicBezTo>
                    <a:pt x="6739" y="301"/>
                    <a:pt x="6205" y="0"/>
                    <a:pt x="5638" y="0"/>
                  </a:cubicBezTo>
                  <a:cubicBezTo>
                    <a:pt x="4804" y="34"/>
                    <a:pt x="4070" y="568"/>
                    <a:pt x="3736" y="1335"/>
                  </a:cubicBezTo>
                  <a:cubicBezTo>
                    <a:pt x="3436" y="568"/>
                    <a:pt x="2669" y="34"/>
                    <a:pt x="1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3124900" y="4225125"/>
              <a:ext cx="213525" cy="169325"/>
            </a:xfrm>
            <a:custGeom>
              <a:rect b="b" l="l" r="r" t="t"/>
              <a:pathLst>
                <a:path extrusionOk="0" h="6773" w="8541">
                  <a:moveTo>
                    <a:pt x="7773" y="501"/>
                  </a:moveTo>
                  <a:lnTo>
                    <a:pt x="3670" y="5972"/>
                  </a:lnTo>
                  <a:lnTo>
                    <a:pt x="2803" y="2736"/>
                  </a:lnTo>
                  <a:lnTo>
                    <a:pt x="2736" y="2603"/>
                  </a:lnTo>
                  <a:lnTo>
                    <a:pt x="835" y="535"/>
                  </a:lnTo>
                  <a:lnTo>
                    <a:pt x="7773" y="501"/>
                  </a:lnTo>
                  <a:close/>
                  <a:moveTo>
                    <a:pt x="201" y="1"/>
                  </a:moveTo>
                  <a:lnTo>
                    <a:pt x="1" y="468"/>
                  </a:lnTo>
                  <a:lnTo>
                    <a:pt x="2302" y="2970"/>
                  </a:lnTo>
                  <a:lnTo>
                    <a:pt x="3303" y="6672"/>
                  </a:lnTo>
                  <a:lnTo>
                    <a:pt x="3770" y="6772"/>
                  </a:lnTo>
                  <a:lnTo>
                    <a:pt x="8540" y="43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3179100" y="4222625"/>
              <a:ext cx="162650" cy="82600"/>
            </a:xfrm>
            <a:custGeom>
              <a:rect b="b" l="l" r="r" t="t"/>
              <a:pathLst>
                <a:path extrusionOk="0" h="3304" w="6506">
                  <a:moveTo>
                    <a:pt x="6272" y="1"/>
                  </a:moveTo>
                  <a:lnTo>
                    <a:pt x="1" y="2803"/>
                  </a:lnTo>
                  <a:lnTo>
                    <a:pt x="234" y="3303"/>
                  </a:lnTo>
                  <a:lnTo>
                    <a:pt x="6505" y="501"/>
                  </a:lnTo>
                  <a:lnTo>
                    <a:pt x="627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2793825" y="4211775"/>
              <a:ext cx="220350" cy="174325"/>
            </a:xfrm>
            <a:custGeom>
              <a:rect b="b" l="l" r="r" t="t"/>
              <a:pathLst>
                <a:path extrusionOk="0" h="6973" w="8814">
                  <a:moveTo>
                    <a:pt x="4830" y="601"/>
                  </a:moveTo>
                  <a:cubicBezTo>
                    <a:pt x="6404" y="601"/>
                    <a:pt x="7673" y="1922"/>
                    <a:pt x="7673" y="3504"/>
                  </a:cubicBezTo>
                  <a:cubicBezTo>
                    <a:pt x="7673" y="3804"/>
                    <a:pt x="7640" y="4104"/>
                    <a:pt x="7540" y="4404"/>
                  </a:cubicBezTo>
                  <a:lnTo>
                    <a:pt x="7540" y="4571"/>
                  </a:lnTo>
                  <a:lnTo>
                    <a:pt x="7973" y="6339"/>
                  </a:lnTo>
                  <a:lnTo>
                    <a:pt x="6472" y="5972"/>
                  </a:lnTo>
                  <a:lnTo>
                    <a:pt x="6272" y="6005"/>
                  </a:lnTo>
                  <a:cubicBezTo>
                    <a:pt x="5793" y="6293"/>
                    <a:pt x="5276" y="6426"/>
                    <a:pt x="4770" y="6426"/>
                  </a:cubicBezTo>
                  <a:cubicBezTo>
                    <a:pt x="3511" y="6426"/>
                    <a:pt x="2316" y="5603"/>
                    <a:pt x="1936" y="4271"/>
                  </a:cubicBezTo>
                  <a:cubicBezTo>
                    <a:pt x="1435" y="2436"/>
                    <a:pt x="2836" y="602"/>
                    <a:pt x="4771" y="602"/>
                  </a:cubicBezTo>
                  <a:cubicBezTo>
                    <a:pt x="4791" y="601"/>
                    <a:pt x="4810" y="601"/>
                    <a:pt x="4830" y="601"/>
                  </a:cubicBezTo>
                  <a:close/>
                  <a:moveTo>
                    <a:pt x="4746" y="1"/>
                  </a:moveTo>
                  <a:cubicBezTo>
                    <a:pt x="4059" y="1"/>
                    <a:pt x="3351" y="215"/>
                    <a:pt x="2703" y="702"/>
                  </a:cubicBezTo>
                  <a:cubicBezTo>
                    <a:pt x="1" y="2703"/>
                    <a:pt x="1402" y="6973"/>
                    <a:pt x="4771" y="6973"/>
                  </a:cubicBezTo>
                  <a:cubicBezTo>
                    <a:pt x="5338" y="6973"/>
                    <a:pt x="5938" y="6839"/>
                    <a:pt x="6472" y="6539"/>
                  </a:cubicBezTo>
                  <a:lnTo>
                    <a:pt x="8273" y="6973"/>
                  </a:lnTo>
                  <a:lnTo>
                    <a:pt x="8607" y="6639"/>
                  </a:lnTo>
                  <a:lnTo>
                    <a:pt x="8107" y="4504"/>
                  </a:lnTo>
                  <a:cubicBezTo>
                    <a:pt x="8814" y="2080"/>
                    <a:pt x="6883" y="1"/>
                    <a:pt x="47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4922025" y="4225125"/>
              <a:ext cx="133450" cy="159325"/>
            </a:xfrm>
            <a:custGeom>
              <a:rect b="b" l="l" r="r" t="t"/>
              <a:pathLst>
                <a:path extrusionOk="0" h="6373" w="5338">
                  <a:moveTo>
                    <a:pt x="4804" y="535"/>
                  </a:moveTo>
                  <a:lnTo>
                    <a:pt x="4804" y="5605"/>
                  </a:lnTo>
                  <a:lnTo>
                    <a:pt x="2836" y="3804"/>
                  </a:lnTo>
                  <a:lnTo>
                    <a:pt x="2535" y="3804"/>
                  </a:lnTo>
                  <a:lnTo>
                    <a:pt x="567" y="5605"/>
                  </a:lnTo>
                  <a:lnTo>
                    <a:pt x="567" y="535"/>
                  </a:lnTo>
                  <a:close/>
                  <a:moveTo>
                    <a:pt x="300" y="1"/>
                  </a:moveTo>
                  <a:lnTo>
                    <a:pt x="0" y="268"/>
                  </a:lnTo>
                  <a:lnTo>
                    <a:pt x="0" y="6139"/>
                  </a:lnTo>
                  <a:lnTo>
                    <a:pt x="467" y="6372"/>
                  </a:lnTo>
                  <a:lnTo>
                    <a:pt x="2669" y="4371"/>
                  </a:lnTo>
                  <a:lnTo>
                    <a:pt x="4904" y="6372"/>
                  </a:lnTo>
                  <a:lnTo>
                    <a:pt x="5337" y="6172"/>
                  </a:lnTo>
                  <a:lnTo>
                    <a:pt x="5337" y="268"/>
                  </a:lnTo>
                  <a:lnTo>
                    <a:pt x="507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3091550" y="1886025"/>
              <a:ext cx="1019075" cy="986500"/>
            </a:xfrm>
            <a:custGeom>
              <a:rect b="b" l="l" r="r" t="t"/>
              <a:pathLst>
                <a:path extrusionOk="0" h="39460" w="40763">
                  <a:moveTo>
                    <a:pt x="24924" y="0"/>
                  </a:moveTo>
                  <a:cubicBezTo>
                    <a:pt x="22495" y="0"/>
                    <a:pt x="19717" y="880"/>
                    <a:pt x="16779" y="3000"/>
                  </a:cubicBezTo>
                  <a:cubicBezTo>
                    <a:pt x="12743" y="3600"/>
                    <a:pt x="9907" y="6869"/>
                    <a:pt x="9073" y="10972"/>
                  </a:cubicBezTo>
                  <a:cubicBezTo>
                    <a:pt x="8840" y="12107"/>
                    <a:pt x="8506" y="13207"/>
                    <a:pt x="8073" y="14275"/>
                  </a:cubicBezTo>
                  <a:lnTo>
                    <a:pt x="8073" y="14308"/>
                  </a:lnTo>
                  <a:cubicBezTo>
                    <a:pt x="7439" y="15776"/>
                    <a:pt x="6638" y="17177"/>
                    <a:pt x="5704" y="18444"/>
                  </a:cubicBezTo>
                  <a:lnTo>
                    <a:pt x="5671" y="18511"/>
                  </a:lnTo>
                  <a:cubicBezTo>
                    <a:pt x="4203" y="20479"/>
                    <a:pt x="2736" y="22381"/>
                    <a:pt x="1702" y="24649"/>
                  </a:cubicBezTo>
                  <a:cubicBezTo>
                    <a:pt x="734" y="26850"/>
                    <a:pt x="167" y="29219"/>
                    <a:pt x="34" y="31654"/>
                  </a:cubicBezTo>
                  <a:cubicBezTo>
                    <a:pt x="0" y="32588"/>
                    <a:pt x="134" y="35457"/>
                    <a:pt x="134" y="35457"/>
                  </a:cubicBezTo>
                  <a:cubicBezTo>
                    <a:pt x="1134" y="35657"/>
                    <a:pt x="2836" y="35924"/>
                    <a:pt x="4971" y="36190"/>
                  </a:cubicBezTo>
                  <a:cubicBezTo>
                    <a:pt x="5304" y="34056"/>
                    <a:pt x="5905" y="31354"/>
                    <a:pt x="7072" y="29552"/>
                  </a:cubicBezTo>
                  <a:cubicBezTo>
                    <a:pt x="7076" y="29545"/>
                    <a:pt x="7080" y="29542"/>
                    <a:pt x="7084" y="29542"/>
                  </a:cubicBezTo>
                  <a:cubicBezTo>
                    <a:pt x="7218" y="29542"/>
                    <a:pt x="7416" y="33159"/>
                    <a:pt x="7739" y="36524"/>
                  </a:cubicBezTo>
                  <a:cubicBezTo>
                    <a:pt x="14444" y="37291"/>
                    <a:pt x="23751" y="38192"/>
                    <a:pt x="30822" y="38792"/>
                  </a:cubicBezTo>
                  <a:cubicBezTo>
                    <a:pt x="31489" y="36924"/>
                    <a:pt x="32057" y="35156"/>
                    <a:pt x="32423" y="29486"/>
                  </a:cubicBezTo>
                  <a:cubicBezTo>
                    <a:pt x="32431" y="29317"/>
                    <a:pt x="32452" y="29237"/>
                    <a:pt x="32481" y="29237"/>
                  </a:cubicBezTo>
                  <a:cubicBezTo>
                    <a:pt x="32699" y="29237"/>
                    <a:pt x="33435" y="33538"/>
                    <a:pt x="33758" y="39026"/>
                  </a:cubicBezTo>
                  <a:lnTo>
                    <a:pt x="36693" y="39259"/>
                  </a:lnTo>
                  <a:cubicBezTo>
                    <a:pt x="36860" y="37491"/>
                    <a:pt x="36793" y="35690"/>
                    <a:pt x="36460" y="33922"/>
                  </a:cubicBezTo>
                  <a:cubicBezTo>
                    <a:pt x="36425" y="33754"/>
                    <a:pt x="36419" y="33675"/>
                    <a:pt x="36437" y="33675"/>
                  </a:cubicBezTo>
                  <a:cubicBezTo>
                    <a:pt x="36539" y="33675"/>
                    <a:pt x="37422" y="36263"/>
                    <a:pt x="38161" y="39359"/>
                  </a:cubicBezTo>
                  <a:cubicBezTo>
                    <a:pt x="38728" y="39393"/>
                    <a:pt x="39228" y="39426"/>
                    <a:pt x="39629" y="39459"/>
                  </a:cubicBezTo>
                  <a:cubicBezTo>
                    <a:pt x="39829" y="39426"/>
                    <a:pt x="39962" y="39293"/>
                    <a:pt x="39996" y="39093"/>
                  </a:cubicBezTo>
                  <a:cubicBezTo>
                    <a:pt x="40763" y="27084"/>
                    <a:pt x="36827" y="24048"/>
                    <a:pt x="35526" y="19478"/>
                  </a:cubicBezTo>
                  <a:cubicBezTo>
                    <a:pt x="35292" y="18544"/>
                    <a:pt x="35125" y="17577"/>
                    <a:pt x="34992" y="16610"/>
                  </a:cubicBezTo>
                  <a:lnTo>
                    <a:pt x="34992" y="16576"/>
                  </a:lnTo>
                  <a:cubicBezTo>
                    <a:pt x="34692" y="14075"/>
                    <a:pt x="34425" y="10906"/>
                    <a:pt x="33991" y="8404"/>
                  </a:cubicBezTo>
                  <a:lnTo>
                    <a:pt x="33991" y="8371"/>
                  </a:lnTo>
                  <a:cubicBezTo>
                    <a:pt x="33858" y="7703"/>
                    <a:pt x="33724" y="7070"/>
                    <a:pt x="33591" y="6536"/>
                  </a:cubicBezTo>
                  <a:cubicBezTo>
                    <a:pt x="32601" y="2900"/>
                    <a:pt x="29337" y="0"/>
                    <a:pt x="249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3067350" y="1983075"/>
              <a:ext cx="407075" cy="785200"/>
            </a:xfrm>
            <a:custGeom>
              <a:rect b="b" l="l" r="r" t="t"/>
              <a:pathLst>
                <a:path extrusionOk="0" h="31408" w="16283">
                  <a:moveTo>
                    <a:pt x="16020" y="0"/>
                  </a:moveTo>
                  <a:cubicBezTo>
                    <a:pt x="15996" y="0"/>
                    <a:pt x="15971" y="6"/>
                    <a:pt x="15946" y="19"/>
                  </a:cubicBezTo>
                  <a:cubicBezTo>
                    <a:pt x="13210" y="1019"/>
                    <a:pt x="11376" y="2754"/>
                    <a:pt x="10575" y="5723"/>
                  </a:cubicBezTo>
                  <a:cubicBezTo>
                    <a:pt x="10108" y="7457"/>
                    <a:pt x="9775" y="9159"/>
                    <a:pt x="8874" y="10726"/>
                  </a:cubicBezTo>
                  <a:cubicBezTo>
                    <a:pt x="7973" y="12294"/>
                    <a:pt x="6672" y="13628"/>
                    <a:pt x="5338" y="14896"/>
                  </a:cubicBezTo>
                  <a:cubicBezTo>
                    <a:pt x="3237" y="16897"/>
                    <a:pt x="1669" y="18966"/>
                    <a:pt x="1002" y="21901"/>
                  </a:cubicBezTo>
                  <a:cubicBezTo>
                    <a:pt x="335" y="24836"/>
                    <a:pt x="1" y="28472"/>
                    <a:pt x="635" y="31408"/>
                  </a:cubicBezTo>
                  <a:lnTo>
                    <a:pt x="668" y="31408"/>
                  </a:lnTo>
                  <a:cubicBezTo>
                    <a:pt x="201" y="28439"/>
                    <a:pt x="701" y="24503"/>
                    <a:pt x="1602" y="21567"/>
                  </a:cubicBezTo>
                  <a:cubicBezTo>
                    <a:pt x="2603" y="18365"/>
                    <a:pt x="4738" y="16530"/>
                    <a:pt x="6973" y="14296"/>
                  </a:cubicBezTo>
                  <a:cubicBezTo>
                    <a:pt x="8741" y="12528"/>
                    <a:pt x="10008" y="10359"/>
                    <a:pt x="10642" y="7924"/>
                  </a:cubicBezTo>
                  <a:cubicBezTo>
                    <a:pt x="11042" y="6457"/>
                    <a:pt x="11209" y="4922"/>
                    <a:pt x="12010" y="3588"/>
                  </a:cubicBezTo>
                  <a:cubicBezTo>
                    <a:pt x="12944" y="1987"/>
                    <a:pt x="14511" y="1119"/>
                    <a:pt x="16079" y="352"/>
                  </a:cubicBezTo>
                  <a:cubicBezTo>
                    <a:pt x="16283" y="265"/>
                    <a:pt x="16182" y="0"/>
                    <a:pt x="160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3940000" y="2093475"/>
              <a:ext cx="210650" cy="756450"/>
            </a:xfrm>
            <a:custGeom>
              <a:rect b="b" l="l" r="r" t="t"/>
              <a:pathLst>
                <a:path extrusionOk="0" h="30258" w="8426">
                  <a:moveTo>
                    <a:pt x="51" y="1"/>
                  </a:moveTo>
                  <a:cubicBezTo>
                    <a:pt x="26" y="1"/>
                    <a:pt x="1" y="20"/>
                    <a:pt x="20" y="39"/>
                  </a:cubicBezTo>
                  <a:cubicBezTo>
                    <a:pt x="887" y="4943"/>
                    <a:pt x="554" y="9746"/>
                    <a:pt x="3089" y="14116"/>
                  </a:cubicBezTo>
                  <a:cubicBezTo>
                    <a:pt x="4456" y="16484"/>
                    <a:pt x="5857" y="18719"/>
                    <a:pt x="6591" y="21421"/>
                  </a:cubicBezTo>
                  <a:cubicBezTo>
                    <a:pt x="7358" y="24290"/>
                    <a:pt x="7559" y="27259"/>
                    <a:pt x="7192" y="30194"/>
                  </a:cubicBezTo>
                  <a:cubicBezTo>
                    <a:pt x="7173" y="30231"/>
                    <a:pt x="7225" y="30257"/>
                    <a:pt x="7276" y="30257"/>
                  </a:cubicBezTo>
                  <a:cubicBezTo>
                    <a:pt x="7318" y="30257"/>
                    <a:pt x="7358" y="30239"/>
                    <a:pt x="7358" y="30194"/>
                  </a:cubicBezTo>
                  <a:cubicBezTo>
                    <a:pt x="8426" y="25491"/>
                    <a:pt x="7692" y="20587"/>
                    <a:pt x="5290" y="16384"/>
                  </a:cubicBezTo>
                  <a:cubicBezTo>
                    <a:pt x="3789" y="13816"/>
                    <a:pt x="2188" y="11547"/>
                    <a:pt x="1488" y="8479"/>
                  </a:cubicBezTo>
                  <a:cubicBezTo>
                    <a:pt x="887" y="5710"/>
                    <a:pt x="720" y="2808"/>
                    <a:pt x="87" y="39"/>
                  </a:cubicBezTo>
                  <a:cubicBezTo>
                    <a:pt x="87" y="11"/>
                    <a:pt x="69" y="1"/>
                    <a:pt x="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3599575" y="2801950"/>
              <a:ext cx="967225" cy="1367700"/>
            </a:xfrm>
            <a:custGeom>
              <a:rect b="b" l="l" r="r" t="t"/>
              <a:pathLst>
                <a:path extrusionOk="0" h="54708" w="38689">
                  <a:moveTo>
                    <a:pt x="2064" y="1"/>
                  </a:moveTo>
                  <a:cubicBezTo>
                    <a:pt x="526" y="1"/>
                    <a:pt x="1" y="1910"/>
                    <a:pt x="2229" y="7826"/>
                  </a:cubicBezTo>
                  <a:cubicBezTo>
                    <a:pt x="7032" y="20669"/>
                    <a:pt x="13670" y="38248"/>
                    <a:pt x="13170" y="39048"/>
                  </a:cubicBezTo>
                  <a:cubicBezTo>
                    <a:pt x="12653" y="39881"/>
                    <a:pt x="26822" y="54708"/>
                    <a:pt x="33093" y="54708"/>
                  </a:cubicBezTo>
                  <a:cubicBezTo>
                    <a:pt x="34106" y="54708"/>
                    <a:pt x="34913" y="54321"/>
                    <a:pt x="35419" y="53425"/>
                  </a:cubicBezTo>
                  <a:cubicBezTo>
                    <a:pt x="38688" y="47621"/>
                    <a:pt x="22143" y="18434"/>
                    <a:pt x="8833" y="4490"/>
                  </a:cubicBezTo>
                  <a:cubicBezTo>
                    <a:pt x="7052" y="2619"/>
                    <a:pt x="3864" y="1"/>
                    <a:pt x="2064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3598975" y="2802150"/>
              <a:ext cx="629250" cy="616600"/>
            </a:xfrm>
            <a:custGeom>
              <a:rect b="b" l="l" r="r" t="t"/>
              <a:pathLst>
                <a:path extrusionOk="0" h="24664" w="25170">
                  <a:moveTo>
                    <a:pt x="2056" y="0"/>
                  </a:moveTo>
                  <a:cubicBezTo>
                    <a:pt x="744" y="0"/>
                    <a:pt x="1" y="1085"/>
                    <a:pt x="318" y="3582"/>
                  </a:cubicBezTo>
                  <a:cubicBezTo>
                    <a:pt x="1252" y="11087"/>
                    <a:pt x="6055" y="24663"/>
                    <a:pt x="6055" y="24663"/>
                  </a:cubicBezTo>
                  <a:lnTo>
                    <a:pt x="25169" y="21194"/>
                  </a:lnTo>
                  <a:cubicBezTo>
                    <a:pt x="25169" y="21194"/>
                    <a:pt x="16296" y="9286"/>
                    <a:pt x="5388" y="1413"/>
                  </a:cubicBezTo>
                  <a:cubicBezTo>
                    <a:pt x="4116" y="506"/>
                    <a:pt x="2953" y="0"/>
                    <a:pt x="2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3606075" y="2819950"/>
              <a:ext cx="552925" cy="578775"/>
            </a:xfrm>
            <a:custGeom>
              <a:rect b="b" l="l" r="r" t="t"/>
              <a:pathLst>
                <a:path extrusionOk="0" h="23151" w="22117">
                  <a:moveTo>
                    <a:pt x="534" y="1"/>
                  </a:moveTo>
                  <a:cubicBezTo>
                    <a:pt x="468" y="1"/>
                    <a:pt x="401" y="1"/>
                    <a:pt x="368" y="34"/>
                  </a:cubicBezTo>
                  <a:cubicBezTo>
                    <a:pt x="167" y="368"/>
                    <a:pt x="34" y="735"/>
                    <a:pt x="1" y="1135"/>
                  </a:cubicBezTo>
                  <a:cubicBezTo>
                    <a:pt x="67" y="1168"/>
                    <a:pt x="101" y="1202"/>
                    <a:pt x="167" y="1235"/>
                  </a:cubicBezTo>
                  <a:lnTo>
                    <a:pt x="201" y="1235"/>
                  </a:lnTo>
                  <a:cubicBezTo>
                    <a:pt x="201" y="1235"/>
                    <a:pt x="301" y="1168"/>
                    <a:pt x="434" y="1068"/>
                  </a:cubicBezTo>
                  <a:cubicBezTo>
                    <a:pt x="534" y="968"/>
                    <a:pt x="668" y="835"/>
                    <a:pt x="735" y="701"/>
                  </a:cubicBezTo>
                  <a:cubicBezTo>
                    <a:pt x="835" y="535"/>
                    <a:pt x="868" y="301"/>
                    <a:pt x="768" y="134"/>
                  </a:cubicBezTo>
                  <a:cubicBezTo>
                    <a:pt x="735" y="34"/>
                    <a:pt x="634" y="1"/>
                    <a:pt x="534" y="1"/>
                  </a:cubicBezTo>
                  <a:close/>
                  <a:moveTo>
                    <a:pt x="3370" y="4538"/>
                  </a:moveTo>
                  <a:cubicBezTo>
                    <a:pt x="3270" y="4538"/>
                    <a:pt x="3170" y="4604"/>
                    <a:pt x="3136" y="4671"/>
                  </a:cubicBezTo>
                  <a:cubicBezTo>
                    <a:pt x="3036" y="4871"/>
                    <a:pt x="3036" y="5071"/>
                    <a:pt x="3170" y="5238"/>
                  </a:cubicBezTo>
                  <a:cubicBezTo>
                    <a:pt x="3303" y="5472"/>
                    <a:pt x="3470" y="5638"/>
                    <a:pt x="3670" y="5772"/>
                  </a:cubicBezTo>
                  <a:lnTo>
                    <a:pt x="3737" y="5772"/>
                  </a:lnTo>
                  <a:cubicBezTo>
                    <a:pt x="3803" y="5738"/>
                    <a:pt x="3870" y="5672"/>
                    <a:pt x="3937" y="5605"/>
                  </a:cubicBezTo>
                  <a:cubicBezTo>
                    <a:pt x="4070" y="5505"/>
                    <a:pt x="4170" y="5405"/>
                    <a:pt x="4270" y="5238"/>
                  </a:cubicBezTo>
                  <a:cubicBezTo>
                    <a:pt x="4370" y="5071"/>
                    <a:pt x="4404" y="4871"/>
                    <a:pt x="4304" y="4671"/>
                  </a:cubicBezTo>
                  <a:cubicBezTo>
                    <a:pt x="4237" y="4604"/>
                    <a:pt x="4170" y="4538"/>
                    <a:pt x="4070" y="4538"/>
                  </a:cubicBezTo>
                  <a:cubicBezTo>
                    <a:pt x="4004" y="4704"/>
                    <a:pt x="3853" y="4788"/>
                    <a:pt x="3707" y="4788"/>
                  </a:cubicBezTo>
                  <a:cubicBezTo>
                    <a:pt x="3562" y="4788"/>
                    <a:pt x="3420" y="4704"/>
                    <a:pt x="3370" y="4538"/>
                  </a:cubicBezTo>
                  <a:close/>
                  <a:moveTo>
                    <a:pt x="10175" y="4771"/>
                  </a:moveTo>
                  <a:cubicBezTo>
                    <a:pt x="10141" y="4938"/>
                    <a:pt x="10175" y="5105"/>
                    <a:pt x="10241" y="5238"/>
                  </a:cubicBezTo>
                  <a:cubicBezTo>
                    <a:pt x="10375" y="5472"/>
                    <a:pt x="10575" y="5638"/>
                    <a:pt x="10775" y="5805"/>
                  </a:cubicBezTo>
                  <a:lnTo>
                    <a:pt x="10842" y="5805"/>
                  </a:lnTo>
                  <a:cubicBezTo>
                    <a:pt x="10908" y="5738"/>
                    <a:pt x="10975" y="5672"/>
                    <a:pt x="11042" y="5638"/>
                  </a:cubicBezTo>
                  <a:cubicBezTo>
                    <a:pt x="11075" y="5605"/>
                    <a:pt x="11075" y="5605"/>
                    <a:pt x="11109" y="5572"/>
                  </a:cubicBezTo>
                  <a:cubicBezTo>
                    <a:pt x="10808" y="5305"/>
                    <a:pt x="10542" y="5038"/>
                    <a:pt x="10208" y="4771"/>
                  </a:cubicBezTo>
                  <a:close/>
                  <a:moveTo>
                    <a:pt x="6906" y="9074"/>
                  </a:moveTo>
                  <a:cubicBezTo>
                    <a:pt x="6806" y="9074"/>
                    <a:pt x="6705" y="9107"/>
                    <a:pt x="6672" y="9208"/>
                  </a:cubicBezTo>
                  <a:cubicBezTo>
                    <a:pt x="6572" y="9408"/>
                    <a:pt x="6605" y="9608"/>
                    <a:pt x="6705" y="9775"/>
                  </a:cubicBezTo>
                  <a:cubicBezTo>
                    <a:pt x="6839" y="9975"/>
                    <a:pt x="7039" y="10175"/>
                    <a:pt x="7239" y="10308"/>
                  </a:cubicBezTo>
                  <a:lnTo>
                    <a:pt x="7306" y="10308"/>
                  </a:lnTo>
                  <a:cubicBezTo>
                    <a:pt x="7306" y="10308"/>
                    <a:pt x="7406" y="10242"/>
                    <a:pt x="7506" y="10142"/>
                  </a:cubicBezTo>
                  <a:cubicBezTo>
                    <a:pt x="7639" y="10041"/>
                    <a:pt x="7740" y="9908"/>
                    <a:pt x="7806" y="9775"/>
                  </a:cubicBezTo>
                  <a:cubicBezTo>
                    <a:pt x="7940" y="9608"/>
                    <a:pt x="7940" y="9408"/>
                    <a:pt x="7873" y="9208"/>
                  </a:cubicBezTo>
                  <a:cubicBezTo>
                    <a:pt x="7806" y="9107"/>
                    <a:pt x="7706" y="9074"/>
                    <a:pt x="7606" y="9074"/>
                  </a:cubicBezTo>
                  <a:cubicBezTo>
                    <a:pt x="7439" y="9074"/>
                    <a:pt x="7306" y="9174"/>
                    <a:pt x="7273" y="9308"/>
                  </a:cubicBezTo>
                  <a:cubicBezTo>
                    <a:pt x="7206" y="9174"/>
                    <a:pt x="7072" y="9074"/>
                    <a:pt x="6906" y="9074"/>
                  </a:cubicBezTo>
                  <a:close/>
                  <a:moveTo>
                    <a:pt x="14011" y="9074"/>
                  </a:moveTo>
                  <a:cubicBezTo>
                    <a:pt x="13911" y="9074"/>
                    <a:pt x="13811" y="9107"/>
                    <a:pt x="13744" y="9208"/>
                  </a:cubicBezTo>
                  <a:cubicBezTo>
                    <a:pt x="13677" y="9408"/>
                    <a:pt x="13677" y="9608"/>
                    <a:pt x="13777" y="9775"/>
                  </a:cubicBezTo>
                  <a:cubicBezTo>
                    <a:pt x="13944" y="9975"/>
                    <a:pt x="14111" y="10175"/>
                    <a:pt x="14311" y="10308"/>
                  </a:cubicBezTo>
                  <a:lnTo>
                    <a:pt x="14378" y="10308"/>
                  </a:lnTo>
                  <a:cubicBezTo>
                    <a:pt x="14378" y="10308"/>
                    <a:pt x="14478" y="10242"/>
                    <a:pt x="14578" y="10142"/>
                  </a:cubicBezTo>
                  <a:cubicBezTo>
                    <a:pt x="14711" y="10041"/>
                    <a:pt x="14811" y="9908"/>
                    <a:pt x="14911" y="9775"/>
                  </a:cubicBezTo>
                  <a:cubicBezTo>
                    <a:pt x="15011" y="9608"/>
                    <a:pt x="15045" y="9408"/>
                    <a:pt x="14978" y="9208"/>
                  </a:cubicBezTo>
                  <a:lnTo>
                    <a:pt x="14945" y="9208"/>
                  </a:lnTo>
                  <a:cubicBezTo>
                    <a:pt x="14878" y="9107"/>
                    <a:pt x="14811" y="9074"/>
                    <a:pt x="14711" y="9074"/>
                  </a:cubicBezTo>
                  <a:cubicBezTo>
                    <a:pt x="14644" y="9224"/>
                    <a:pt x="14494" y="9299"/>
                    <a:pt x="14348" y="9299"/>
                  </a:cubicBezTo>
                  <a:cubicBezTo>
                    <a:pt x="14202" y="9299"/>
                    <a:pt x="14061" y="9224"/>
                    <a:pt x="14011" y="9074"/>
                  </a:cubicBezTo>
                  <a:close/>
                  <a:moveTo>
                    <a:pt x="3370" y="13644"/>
                  </a:moveTo>
                  <a:cubicBezTo>
                    <a:pt x="3270" y="13644"/>
                    <a:pt x="3170" y="13711"/>
                    <a:pt x="3136" y="13811"/>
                  </a:cubicBezTo>
                  <a:cubicBezTo>
                    <a:pt x="3036" y="13978"/>
                    <a:pt x="3070" y="14178"/>
                    <a:pt x="3170" y="14378"/>
                  </a:cubicBezTo>
                  <a:cubicBezTo>
                    <a:pt x="3303" y="14578"/>
                    <a:pt x="3503" y="14745"/>
                    <a:pt x="3703" y="14912"/>
                  </a:cubicBezTo>
                  <a:lnTo>
                    <a:pt x="3770" y="14912"/>
                  </a:lnTo>
                  <a:cubicBezTo>
                    <a:pt x="3837" y="14845"/>
                    <a:pt x="3903" y="14812"/>
                    <a:pt x="3970" y="14745"/>
                  </a:cubicBezTo>
                  <a:cubicBezTo>
                    <a:pt x="4104" y="14645"/>
                    <a:pt x="4204" y="14511"/>
                    <a:pt x="4304" y="14378"/>
                  </a:cubicBezTo>
                  <a:cubicBezTo>
                    <a:pt x="4404" y="14178"/>
                    <a:pt x="4404" y="13978"/>
                    <a:pt x="4337" y="13777"/>
                  </a:cubicBezTo>
                  <a:lnTo>
                    <a:pt x="4337" y="13777"/>
                  </a:lnTo>
                  <a:lnTo>
                    <a:pt x="4337" y="13811"/>
                  </a:lnTo>
                  <a:cubicBezTo>
                    <a:pt x="4270" y="13711"/>
                    <a:pt x="4170" y="13644"/>
                    <a:pt x="4070" y="13644"/>
                  </a:cubicBezTo>
                  <a:cubicBezTo>
                    <a:pt x="4004" y="13811"/>
                    <a:pt x="3862" y="13894"/>
                    <a:pt x="3720" y="13894"/>
                  </a:cubicBezTo>
                  <a:cubicBezTo>
                    <a:pt x="3578" y="13894"/>
                    <a:pt x="3436" y="13811"/>
                    <a:pt x="3370" y="13644"/>
                  </a:cubicBezTo>
                  <a:close/>
                  <a:moveTo>
                    <a:pt x="10475" y="13644"/>
                  </a:moveTo>
                  <a:cubicBezTo>
                    <a:pt x="10375" y="13644"/>
                    <a:pt x="10275" y="13711"/>
                    <a:pt x="10208" y="13811"/>
                  </a:cubicBezTo>
                  <a:cubicBezTo>
                    <a:pt x="10141" y="13978"/>
                    <a:pt x="10141" y="14178"/>
                    <a:pt x="10241" y="14378"/>
                  </a:cubicBezTo>
                  <a:cubicBezTo>
                    <a:pt x="10408" y="14578"/>
                    <a:pt x="10575" y="14745"/>
                    <a:pt x="10775" y="14912"/>
                  </a:cubicBezTo>
                  <a:lnTo>
                    <a:pt x="10842" y="14912"/>
                  </a:lnTo>
                  <a:cubicBezTo>
                    <a:pt x="10908" y="14845"/>
                    <a:pt x="10975" y="14812"/>
                    <a:pt x="11042" y="14745"/>
                  </a:cubicBezTo>
                  <a:cubicBezTo>
                    <a:pt x="11175" y="14645"/>
                    <a:pt x="11275" y="14511"/>
                    <a:pt x="11375" y="14378"/>
                  </a:cubicBezTo>
                  <a:cubicBezTo>
                    <a:pt x="11476" y="14178"/>
                    <a:pt x="11509" y="13978"/>
                    <a:pt x="11409" y="13777"/>
                  </a:cubicBezTo>
                  <a:lnTo>
                    <a:pt x="11409" y="13777"/>
                  </a:lnTo>
                  <a:lnTo>
                    <a:pt x="11409" y="13811"/>
                  </a:lnTo>
                  <a:cubicBezTo>
                    <a:pt x="11342" y="13711"/>
                    <a:pt x="11275" y="13644"/>
                    <a:pt x="11175" y="13644"/>
                  </a:cubicBezTo>
                  <a:cubicBezTo>
                    <a:pt x="11009" y="13677"/>
                    <a:pt x="10875" y="13744"/>
                    <a:pt x="10808" y="13911"/>
                  </a:cubicBezTo>
                  <a:cubicBezTo>
                    <a:pt x="10742" y="13744"/>
                    <a:pt x="10608" y="13677"/>
                    <a:pt x="10475" y="13644"/>
                  </a:cubicBezTo>
                  <a:close/>
                  <a:moveTo>
                    <a:pt x="17547" y="13644"/>
                  </a:moveTo>
                  <a:cubicBezTo>
                    <a:pt x="17446" y="13644"/>
                    <a:pt x="17346" y="13711"/>
                    <a:pt x="17313" y="13811"/>
                  </a:cubicBezTo>
                  <a:cubicBezTo>
                    <a:pt x="17213" y="13978"/>
                    <a:pt x="17246" y="14178"/>
                    <a:pt x="17346" y="14378"/>
                  </a:cubicBezTo>
                  <a:cubicBezTo>
                    <a:pt x="17480" y="14578"/>
                    <a:pt x="17680" y="14745"/>
                    <a:pt x="17880" y="14912"/>
                  </a:cubicBezTo>
                  <a:lnTo>
                    <a:pt x="17947" y="14912"/>
                  </a:lnTo>
                  <a:cubicBezTo>
                    <a:pt x="18014" y="14845"/>
                    <a:pt x="18080" y="14778"/>
                    <a:pt x="18147" y="14745"/>
                  </a:cubicBezTo>
                  <a:cubicBezTo>
                    <a:pt x="18280" y="14645"/>
                    <a:pt x="18380" y="14511"/>
                    <a:pt x="18447" y="14378"/>
                  </a:cubicBezTo>
                  <a:cubicBezTo>
                    <a:pt x="18581" y="14178"/>
                    <a:pt x="18614" y="13978"/>
                    <a:pt x="18514" y="13777"/>
                  </a:cubicBezTo>
                  <a:lnTo>
                    <a:pt x="18514" y="13777"/>
                  </a:lnTo>
                  <a:lnTo>
                    <a:pt x="18514" y="13811"/>
                  </a:lnTo>
                  <a:cubicBezTo>
                    <a:pt x="18447" y="13711"/>
                    <a:pt x="18347" y="13644"/>
                    <a:pt x="18247" y="13644"/>
                  </a:cubicBezTo>
                  <a:cubicBezTo>
                    <a:pt x="18080" y="13677"/>
                    <a:pt x="17947" y="13744"/>
                    <a:pt x="17913" y="13911"/>
                  </a:cubicBezTo>
                  <a:cubicBezTo>
                    <a:pt x="17847" y="13744"/>
                    <a:pt x="17713" y="13677"/>
                    <a:pt x="17547" y="13644"/>
                  </a:cubicBezTo>
                  <a:close/>
                  <a:moveTo>
                    <a:pt x="6906" y="18147"/>
                  </a:moveTo>
                  <a:cubicBezTo>
                    <a:pt x="6806" y="18181"/>
                    <a:pt x="6705" y="18214"/>
                    <a:pt x="6672" y="18314"/>
                  </a:cubicBezTo>
                  <a:cubicBezTo>
                    <a:pt x="6572" y="18481"/>
                    <a:pt x="6605" y="18714"/>
                    <a:pt x="6705" y="18881"/>
                  </a:cubicBezTo>
                  <a:cubicBezTo>
                    <a:pt x="6839" y="19081"/>
                    <a:pt x="7006" y="19281"/>
                    <a:pt x="7239" y="19415"/>
                  </a:cubicBezTo>
                  <a:lnTo>
                    <a:pt x="7273" y="19415"/>
                  </a:lnTo>
                  <a:cubicBezTo>
                    <a:pt x="7373" y="19348"/>
                    <a:pt x="7439" y="19315"/>
                    <a:pt x="7506" y="19248"/>
                  </a:cubicBezTo>
                  <a:cubicBezTo>
                    <a:pt x="7606" y="19148"/>
                    <a:pt x="7740" y="19015"/>
                    <a:pt x="7806" y="18881"/>
                  </a:cubicBezTo>
                  <a:cubicBezTo>
                    <a:pt x="7940" y="18714"/>
                    <a:pt x="7940" y="18514"/>
                    <a:pt x="7873" y="18314"/>
                  </a:cubicBezTo>
                  <a:lnTo>
                    <a:pt x="7840" y="18314"/>
                  </a:lnTo>
                  <a:cubicBezTo>
                    <a:pt x="7806" y="18214"/>
                    <a:pt x="7706" y="18147"/>
                    <a:pt x="7606" y="18147"/>
                  </a:cubicBezTo>
                  <a:cubicBezTo>
                    <a:pt x="7439" y="18181"/>
                    <a:pt x="7306" y="18281"/>
                    <a:pt x="7273" y="18414"/>
                  </a:cubicBezTo>
                  <a:cubicBezTo>
                    <a:pt x="7206" y="18281"/>
                    <a:pt x="7072" y="18181"/>
                    <a:pt x="6906" y="18147"/>
                  </a:cubicBezTo>
                  <a:close/>
                  <a:moveTo>
                    <a:pt x="14011" y="18147"/>
                  </a:moveTo>
                  <a:cubicBezTo>
                    <a:pt x="13911" y="18147"/>
                    <a:pt x="13811" y="18214"/>
                    <a:pt x="13744" y="18314"/>
                  </a:cubicBezTo>
                  <a:cubicBezTo>
                    <a:pt x="13677" y="18481"/>
                    <a:pt x="13677" y="18714"/>
                    <a:pt x="13777" y="18881"/>
                  </a:cubicBezTo>
                  <a:cubicBezTo>
                    <a:pt x="13911" y="19081"/>
                    <a:pt x="14111" y="19281"/>
                    <a:pt x="14311" y="19415"/>
                  </a:cubicBezTo>
                  <a:lnTo>
                    <a:pt x="14378" y="19415"/>
                  </a:lnTo>
                  <a:cubicBezTo>
                    <a:pt x="14444" y="19348"/>
                    <a:pt x="14511" y="19315"/>
                    <a:pt x="14578" y="19248"/>
                  </a:cubicBezTo>
                  <a:cubicBezTo>
                    <a:pt x="14711" y="19148"/>
                    <a:pt x="14811" y="19015"/>
                    <a:pt x="14911" y="18881"/>
                  </a:cubicBezTo>
                  <a:cubicBezTo>
                    <a:pt x="15011" y="18714"/>
                    <a:pt x="15045" y="18514"/>
                    <a:pt x="14978" y="18314"/>
                  </a:cubicBezTo>
                  <a:lnTo>
                    <a:pt x="14945" y="18314"/>
                  </a:lnTo>
                  <a:cubicBezTo>
                    <a:pt x="14878" y="18214"/>
                    <a:pt x="14778" y="18181"/>
                    <a:pt x="14678" y="18147"/>
                  </a:cubicBezTo>
                  <a:cubicBezTo>
                    <a:pt x="14628" y="18314"/>
                    <a:pt x="14486" y="18397"/>
                    <a:pt x="14344" y="18397"/>
                  </a:cubicBezTo>
                  <a:cubicBezTo>
                    <a:pt x="14202" y="18397"/>
                    <a:pt x="14061" y="18314"/>
                    <a:pt x="14011" y="18147"/>
                  </a:cubicBezTo>
                  <a:close/>
                  <a:moveTo>
                    <a:pt x="21082" y="18147"/>
                  </a:moveTo>
                  <a:cubicBezTo>
                    <a:pt x="20982" y="18181"/>
                    <a:pt x="20882" y="18214"/>
                    <a:pt x="20849" y="18314"/>
                  </a:cubicBezTo>
                  <a:cubicBezTo>
                    <a:pt x="20749" y="18481"/>
                    <a:pt x="20782" y="18714"/>
                    <a:pt x="20882" y="18881"/>
                  </a:cubicBezTo>
                  <a:cubicBezTo>
                    <a:pt x="21016" y="19081"/>
                    <a:pt x="21182" y="19281"/>
                    <a:pt x="21416" y="19415"/>
                  </a:cubicBezTo>
                  <a:lnTo>
                    <a:pt x="21449" y="19415"/>
                  </a:lnTo>
                  <a:cubicBezTo>
                    <a:pt x="21516" y="19348"/>
                    <a:pt x="21616" y="19315"/>
                    <a:pt x="21683" y="19248"/>
                  </a:cubicBezTo>
                  <a:cubicBezTo>
                    <a:pt x="21783" y="19148"/>
                    <a:pt x="21916" y="19015"/>
                    <a:pt x="21983" y="18881"/>
                  </a:cubicBezTo>
                  <a:cubicBezTo>
                    <a:pt x="22116" y="18714"/>
                    <a:pt x="22116" y="18514"/>
                    <a:pt x="22050" y="18314"/>
                  </a:cubicBezTo>
                  <a:lnTo>
                    <a:pt x="22016" y="18314"/>
                  </a:lnTo>
                  <a:cubicBezTo>
                    <a:pt x="21983" y="18214"/>
                    <a:pt x="21883" y="18147"/>
                    <a:pt x="21783" y="18147"/>
                  </a:cubicBezTo>
                  <a:cubicBezTo>
                    <a:pt x="21616" y="18181"/>
                    <a:pt x="21483" y="18281"/>
                    <a:pt x="21449" y="18414"/>
                  </a:cubicBezTo>
                  <a:cubicBezTo>
                    <a:pt x="21383" y="18281"/>
                    <a:pt x="21249" y="18181"/>
                    <a:pt x="21082" y="18147"/>
                  </a:cubicBezTo>
                  <a:close/>
                  <a:moveTo>
                    <a:pt x="10475" y="22717"/>
                  </a:moveTo>
                  <a:cubicBezTo>
                    <a:pt x="10341" y="22717"/>
                    <a:pt x="10275" y="22784"/>
                    <a:pt x="10208" y="22884"/>
                  </a:cubicBezTo>
                  <a:cubicBezTo>
                    <a:pt x="10175" y="22951"/>
                    <a:pt x="10141" y="23051"/>
                    <a:pt x="10141" y="23151"/>
                  </a:cubicBezTo>
                  <a:lnTo>
                    <a:pt x="11409" y="22917"/>
                  </a:lnTo>
                  <a:cubicBezTo>
                    <a:pt x="11409" y="22917"/>
                    <a:pt x="11409" y="22884"/>
                    <a:pt x="11409" y="22884"/>
                  </a:cubicBezTo>
                  <a:cubicBezTo>
                    <a:pt x="11342" y="22784"/>
                    <a:pt x="11242" y="22717"/>
                    <a:pt x="11142" y="22717"/>
                  </a:cubicBezTo>
                  <a:cubicBezTo>
                    <a:pt x="11009" y="22751"/>
                    <a:pt x="10875" y="22817"/>
                    <a:pt x="10808" y="22984"/>
                  </a:cubicBezTo>
                  <a:cubicBezTo>
                    <a:pt x="10742" y="22817"/>
                    <a:pt x="10608" y="22751"/>
                    <a:pt x="10475" y="227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3752025" y="3260275"/>
              <a:ext cx="405300" cy="84250"/>
            </a:xfrm>
            <a:custGeom>
              <a:rect b="b" l="l" r="r" t="t"/>
              <a:pathLst>
                <a:path extrusionOk="0" h="3370" w="16212">
                  <a:moveTo>
                    <a:pt x="16178" y="1"/>
                  </a:moveTo>
                  <a:cubicBezTo>
                    <a:pt x="10875" y="568"/>
                    <a:pt x="2936" y="2402"/>
                    <a:pt x="34" y="3203"/>
                  </a:cubicBezTo>
                  <a:cubicBezTo>
                    <a:pt x="0" y="3203"/>
                    <a:pt x="34" y="3370"/>
                    <a:pt x="100" y="3370"/>
                  </a:cubicBezTo>
                  <a:cubicBezTo>
                    <a:pt x="3036" y="2869"/>
                    <a:pt x="11842" y="1268"/>
                    <a:pt x="16212" y="134"/>
                  </a:cubicBezTo>
                  <a:cubicBezTo>
                    <a:pt x="16212" y="134"/>
                    <a:pt x="16212" y="1"/>
                    <a:pt x="161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3599225" y="2801850"/>
              <a:ext cx="564775" cy="616900"/>
            </a:xfrm>
            <a:custGeom>
              <a:rect b="b" l="l" r="r" t="t"/>
              <a:pathLst>
                <a:path extrusionOk="0" h="24676" w="22591">
                  <a:moveTo>
                    <a:pt x="2036" y="1"/>
                  </a:moveTo>
                  <a:cubicBezTo>
                    <a:pt x="742" y="1"/>
                    <a:pt x="1" y="1103"/>
                    <a:pt x="308" y="3594"/>
                  </a:cubicBezTo>
                  <a:cubicBezTo>
                    <a:pt x="1242" y="11099"/>
                    <a:pt x="6012" y="24675"/>
                    <a:pt x="6012" y="24675"/>
                  </a:cubicBezTo>
                  <a:lnTo>
                    <a:pt x="22591" y="21673"/>
                  </a:lnTo>
                  <a:lnTo>
                    <a:pt x="2376" y="24"/>
                  </a:lnTo>
                  <a:cubicBezTo>
                    <a:pt x="2259" y="9"/>
                    <a:pt x="2145" y="1"/>
                    <a:pt x="20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2803000" y="2755775"/>
              <a:ext cx="1224250" cy="1366800"/>
            </a:xfrm>
            <a:custGeom>
              <a:rect b="b" l="l" r="r" t="t"/>
              <a:pathLst>
                <a:path extrusionOk="0" h="54672" w="48970">
                  <a:moveTo>
                    <a:pt x="27276" y="1"/>
                  </a:moveTo>
                  <a:cubicBezTo>
                    <a:pt x="24614" y="1"/>
                    <a:pt x="21950" y="890"/>
                    <a:pt x="20015" y="3102"/>
                  </a:cubicBezTo>
                  <a:cubicBezTo>
                    <a:pt x="4404" y="20881"/>
                    <a:pt x="1" y="54672"/>
                    <a:pt x="1" y="54672"/>
                  </a:cubicBezTo>
                  <a:lnTo>
                    <a:pt x="48435" y="54672"/>
                  </a:lnTo>
                  <a:lnTo>
                    <a:pt x="44933" y="33490"/>
                  </a:lnTo>
                  <a:cubicBezTo>
                    <a:pt x="44933" y="33490"/>
                    <a:pt x="48969" y="28587"/>
                    <a:pt x="48135" y="24050"/>
                  </a:cubicBezTo>
                  <a:cubicBezTo>
                    <a:pt x="47635" y="21315"/>
                    <a:pt x="42264" y="11174"/>
                    <a:pt x="38995" y="6971"/>
                  </a:cubicBezTo>
                  <a:cubicBezTo>
                    <a:pt x="37928" y="5537"/>
                    <a:pt x="36727" y="4202"/>
                    <a:pt x="35459" y="2968"/>
                  </a:cubicBezTo>
                  <a:cubicBezTo>
                    <a:pt x="33515" y="1222"/>
                    <a:pt x="30396" y="1"/>
                    <a:pt x="27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2806350" y="2819950"/>
              <a:ext cx="1175850" cy="1281775"/>
            </a:xfrm>
            <a:custGeom>
              <a:rect b="b" l="l" r="r" t="t"/>
              <a:pathLst>
                <a:path extrusionOk="0" h="51271" w="47034">
                  <a:moveTo>
                    <a:pt x="24718" y="1"/>
                  </a:moveTo>
                  <a:cubicBezTo>
                    <a:pt x="24618" y="1"/>
                    <a:pt x="24518" y="34"/>
                    <a:pt x="24484" y="134"/>
                  </a:cubicBezTo>
                  <a:cubicBezTo>
                    <a:pt x="24384" y="301"/>
                    <a:pt x="24418" y="535"/>
                    <a:pt x="24518" y="701"/>
                  </a:cubicBezTo>
                  <a:cubicBezTo>
                    <a:pt x="24651" y="902"/>
                    <a:pt x="24851" y="1102"/>
                    <a:pt x="25051" y="1235"/>
                  </a:cubicBezTo>
                  <a:lnTo>
                    <a:pt x="25118" y="1235"/>
                  </a:lnTo>
                  <a:cubicBezTo>
                    <a:pt x="25118" y="1235"/>
                    <a:pt x="25218" y="1168"/>
                    <a:pt x="25318" y="1068"/>
                  </a:cubicBezTo>
                  <a:cubicBezTo>
                    <a:pt x="25452" y="968"/>
                    <a:pt x="25552" y="835"/>
                    <a:pt x="25618" y="701"/>
                  </a:cubicBezTo>
                  <a:cubicBezTo>
                    <a:pt x="25752" y="535"/>
                    <a:pt x="25752" y="301"/>
                    <a:pt x="25685" y="134"/>
                  </a:cubicBezTo>
                  <a:cubicBezTo>
                    <a:pt x="25618" y="34"/>
                    <a:pt x="25518" y="1"/>
                    <a:pt x="25418" y="1"/>
                  </a:cubicBezTo>
                  <a:cubicBezTo>
                    <a:pt x="25252" y="1"/>
                    <a:pt x="25118" y="101"/>
                    <a:pt x="25085" y="234"/>
                  </a:cubicBezTo>
                  <a:cubicBezTo>
                    <a:pt x="25018" y="101"/>
                    <a:pt x="24885" y="1"/>
                    <a:pt x="24718" y="1"/>
                  </a:cubicBezTo>
                  <a:close/>
                  <a:moveTo>
                    <a:pt x="31823" y="1"/>
                  </a:moveTo>
                  <a:cubicBezTo>
                    <a:pt x="31723" y="1"/>
                    <a:pt x="31623" y="34"/>
                    <a:pt x="31556" y="134"/>
                  </a:cubicBezTo>
                  <a:cubicBezTo>
                    <a:pt x="31489" y="301"/>
                    <a:pt x="31489" y="535"/>
                    <a:pt x="31623" y="701"/>
                  </a:cubicBezTo>
                  <a:cubicBezTo>
                    <a:pt x="31756" y="902"/>
                    <a:pt x="31923" y="1102"/>
                    <a:pt x="32123" y="1235"/>
                  </a:cubicBezTo>
                  <a:lnTo>
                    <a:pt x="32190" y="1235"/>
                  </a:lnTo>
                  <a:cubicBezTo>
                    <a:pt x="32257" y="1202"/>
                    <a:pt x="32323" y="1135"/>
                    <a:pt x="32390" y="1068"/>
                  </a:cubicBezTo>
                  <a:cubicBezTo>
                    <a:pt x="32523" y="968"/>
                    <a:pt x="32623" y="835"/>
                    <a:pt x="32724" y="701"/>
                  </a:cubicBezTo>
                  <a:cubicBezTo>
                    <a:pt x="32824" y="535"/>
                    <a:pt x="32857" y="335"/>
                    <a:pt x="32757" y="134"/>
                  </a:cubicBezTo>
                  <a:cubicBezTo>
                    <a:pt x="32690" y="34"/>
                    <a:pt x="32623" y="1"/>
                    <a:pt x="32523" y="1"/>
                  </a:cubicBezTo>
                  <a:cubicBezTo>
                    <a:pt x="32357" y="1"/>
                    <a:pt x="32223" y="101"/>
                    <a:pt x="32156" y="234"/>
                  </a:cubicBezTo>
                  <a:cubicBezTo>
                    <a:pt x="32090" y="101"/>
                    <a:pt x="31956" y="1"/>
                    <a:pt x="31823" y="1"/>
                  </a:cubicBezTo>
                  <a:close/>
                  <a:moveTo>
                    <a:pt x="21182" y="4538"/>
                  </a:moveTo>
                  <a:cubicBezTo>
                    <a:pt x="21082" y="4538"/>
                    <a:pt x="20982" y="4604"/>
                    <a:pt x="20948" y="4671"/>
                  </a:cubicBezTo>
                  <a:cubicBezTo>
                    <a:pt x="20848" y="4871"/>
                    <a:pt x="20848" y="5071"/>
                    <a:pt x="20982" y="5238"/>
                  </a:cubicBezTo>
                  <a:cubicBezTo>
                    <a:pt x="21115" y="5472"/>
                    <a:pt x="21282" y="5638"/>
                    <a:pt x="21516" y="5772"/>
                  </a:cubicBezTo>
                  <a:lnTo>
                    <a:pt x="21549" y="5772"/>
                  </a:lnTo>
                  <a:cubicBezTo>
                    <a:pt x="21616" y="5738"/>
                    <a:pt x="21682" y="5672"/>
                    <a:pt x="21782" y="5605"/>
                  </a:cubicBezTo>
                  <a:cubicBezTo>
                    <a:pt x="21882" y="5505"/>
                    <a:pt x="21983" y="5405"/>
                    <a:pt x="22083" y="5238"/>
                  </a:cubicBezTo>
                  <a:cubicBezTo>
                    <a:pt x="22183" y="5071"/>
                    <a:pt x="22216" y="4871"/>
                    <a:pt x="22116" y="4671"/>
                  </a:cubicBezTo>
                  <a:cubicBezTo>
                    <a:pt x="22083" y="4604"/>
                    <a:pt x="21983" y="4538"/>
                    <a:pt x="21882" y="4538"/>
                  </a:cubicBezTo>
                  <a:cubicBezTo>
                    <a:pt x="21716" y="4538"/>
                    <a:pt x="21582" y="4638"/>
                    <a:pt x="21516" y="4771"/>
                  </a:cubicBezTo>
                  <a:cubicBezTo>
                    <a:pt x="21482" y="4638"/>
                    <a:pt x="21349" y="4538"/>
                    <a:pt x="21182" y="4538"/>
                  </a:cubicBezTo>
                  <a:close/>
                  <a:moveTo>
                    <a:pt x="28287" y="4538"/>
                  </a:moveTo>
                  <a:cubicBezTo>
                    <a:pt x="28187" y="4538"/>
                    <a:pt x="28087" y="4604"/>
                    <a:pt x="28020" y="4671"/>
                  </a:cubicBezTo>
                  <a:cubicBezTo>
                    <a:pt x="27953" y="4871"/>
                    <a:pt x="27953" y="5071"/>
                    <a:pt x="28054" y="5238"/>
                  </a:cubicBezTo>
                  <a:cubicBezTo>
                    <a:pt x="28187" y="5472"/>
                    <a:pt x="28387" y="5638"/>
                    <a:pt x="28587" y="5805"/>
                  </a:cubicBezTo>
                  <a:lnTo>
                    <a:pt x="28654" y="5805"/>
                  </a:lnTo>
                  <a:cubicBezTo>
                    <a:pt x="28721" y="5738"/>
                    <a:pt x="28787" y="5672"/>
                    <a:pt x="28854" y="5638"/>
                  </a:cubicBezTo>
                  <a:cubicBezTo>
                    <a:pt x="28988" y="5505"/>
                    <a:pt x="29088" y="5405"/>
                    <a:pt x="29188" y="5238"/>
                  </a:cubicBezTo>
                  <a:cubicBezTo>
                    <a:pt x="29288" y="5071"/>
                    <a:pt x="29288" y="4871"/>
                    <a:pt x="29221" y="4671"/>
                  </a:cubicBezTo>
                  <a:cubicBezTo>
                    <a:pt x="29154" y="4604"/>
                    <a:pt x="29054" y="4538"/>
                    <a:pt x="28954" y="4538"/>
                  </a:cubicBezTo>
                  <a:cubicBezTo>
                    <a:pt x="28821" y="4538"/>
                    <a:pt x="28687" y="4638"/>
                    <a:pt x="28621" y="4771"/>
                  </a:cubicBezTo>
                  <a:cubicBezTo>
                    <a:pt x="28554" y="4638"/>
                    <a:pt x="28420" y="4538"/>
                    <a:pt x="28287" y="4538"/>
                  </a:cubicBezTo>
                  <a:close/>
                  <a:moveTo>
                    <a:pt x="35359" y="4538"/>
                  </a:moveTo>
                  <a:cubicBezTo>
                    <a:pt x="35259" y="4538"/>
                    <a:pt x="35159" y="4604"/>
                    <a:pt x="35125" y="4671"/>
                  </a:cubicBezTo>
                  <a:cubicBezTo>
                    <a:pt x="35025" y="4871"/>
                    <a:pt x="35059" y="5071"/>
                    <a:pt x="35159" y="5238"/>
                  </a:cubicBezTo>
                  <a:cubicBezTo>
                    <a:pt x="35292" y="5472"/>
                    <a:pt x="35459" y="5638"/>
                    <a:pt x="35692" y="5805"/>
                  </a:cubicBezTo>
                  <a:lnTo>
                    <a:pt x="35726" y="5805"/>
                  </a:lnTo>
                  <a:cubicBezTo>
                    <a:pt x="35826" y="5738"/>
                    <a:pt x="35892" y="5672"/>
                    <a:pt x="35959" y="5638"/>
                  </a:cubicBezTo>
                  <a:cubicBezTo>
                    <a:pt x="36059" y="5505"/>
                    <a:pt x="36193" y="5405"/>
                    <a:pt x="36259" y="5238"/>
                  </a:cubicBezTo>
                  <a:cubicBezTo>
                    <a:pt x="36393" y="5071"/>
                    <a:pt x="36393" y="4871"/>
                    <a:pt x="36326" y="4671"/>
                  </a:cubicBezTo>
                  <a:lnTo>
                    <a:pt x="36293" y="4671"/>
                  </a:lnTo>
                  <a:cubicBezTo>
                    <a:pt x="36259" y="4604"/>
                    <a:pt x="36159" y="4538"/>
                    <a:pt x="36059" y="4538"/>
                  </a:cubicBezTo>
                  <a:cubicBezTo>
                    <a:pt x="35993" y="4704"/>
                    <a:pt x="35851" y="4788"/>
                    <a:pt x="35709" y="4788"/>
                  </a:cubicBezTo>
                  <a:cubicBezTo>
                    <a:pt x="35567" y="4788"/>
                    <a:pt x="35425" y="4704"/>
                    <a:pt x="35359" y="4538"/>
                  </a:cubicBezTo>
                  <a:close/>
                  <a:moveTo>
                    <a:pt x="17613" y="9074"/>
                  </a:moveTo>
                  <a:cubicBezTo>
                    <a:pt x="17513" y="9074"/>
                    <a:pt x="17413" y="9107"/>
                    <a:pt x="17346" y="9208"/>
                  </a:cubicBezTo>
                  <a:cubicBezTo>
                    <a:pt x="17279" y="9408"/>
                    <a:pt x="17279" y="9608"/>
                    <a:pt x="17379" y="9775"/>
                  </a:cubicBezTo>
                  <a:cubicBezTo>
                    <a:pt x="17546" y="9975"/>
                    <a:pt x="17713" y="10175"/>
                    <a:pt x="17913" y="10308"/>
                  </a:cubicBezTo>
                  <a:lnTo>
                    <a:pt x="17980" y="10308"/>
                  </a:lnTo>
                  <a:cubicBezTo>
                    <a:pt x="17980" y="10308"/>
                    <a:pt x="18080" y="10242"/>
                    <a:pt x="18180" y="10142"/>
                  </a:cubicBezTo>
                  <a:cubicBezTo>
                    <a:pt x="18313" y="10041"/>
                    <a:pt x="18413" y="9908"/>
                    <a:pt x="18513" y="9775"/>
                  </a:cubicBezTo>
                  <a:cubicBezTo>
                    <a:pt x="18613" y="9608"/>
                    <a:pt x="18647" y="9408"/>
                    <a:pt x="18580" y="9208"/>
                  </a:cubicBezTo>
                  <a:lnTo>
                    <a:pt x="18547" y="9208"/>
                  </a:lnTo>
                  <a:cubicBezTo>
                    <a:pt x="18480" y="9107"/>
                    <a:pt x="18380" y="9074"/>
                    <a:pt x="18280" y="9074"/>
                  </a:cubicBezTo>
                  <a:cubicBezTo>
                    <a:pt x="18146" y="9074"/>
                    <a:pt x="18013" y="9174"/>
                    <a:pt x="17946" y="9308"/>
                  </a:cubicBezTo>
                  <a:cubicBezTo>
                    <a:pt x="17880" y="9174"/>
                    <a:pt x="17746" y="9074"/>
                    <a:pt x="17613" y="9074"/>
                  </a:cubicBezTo>
                  <a:close/>
                  <a:moveTo>
                    <a:pt x="24684" y="9074"/>
                  </a:moveTo>
                  <a:cubicBezTo>
                    <a:pt x="24584" y="9074"/>
                    <a:pt x="24484" y="9107"/>
                    <a:pt x="24451" y="9208"/>
                  </a:cubicBezTo>
                  <a:cubicBezTo>
                    <a:pt x="24351" y="9408"/>
                    <a:pt x="24384" y="9608"/>
                    <a:pt x="24484" y="9775"/>
                  </a:cubicBezTo>
                  <a:cubicBezTo>
                    <a:pt x="24618" y="9975"/>
                    <a:pt x="24785" y="10175"/>
                    <a:pt x="25018" y="10308"/>
                  </a:cubicBezTo>
                  <a:lnTo>
                    <a:pt x="25085" y="10308"/>
                  </a:lnTo>
                  <a:cubicBezTo>
                    <a:pt x="25085" y="10308"/>
                    <a:pt x="25185" y="10242"/>
                    <a:pt x="25285" y="10142"/>
                  </a:cubicBezTo>
                  <a:cubicBezTo>
                    <a:pt x="25418" y="10041"/>
                    <a:pt x="25518" y="9908"/>
                    <a:pt x="25585" y="9775"/>
                  </a:cubicBezTo>
                  <a:cubicBezTo>
                    <a:pt x="25719" y="9608"/>
                    <a:pt x="25752" y="9408"/>
                    <a:pt x="25685" y="9208"/>
                  </a:cubicBezTo>
                  <a:lnTo>
                    <a:pt x="25618" y="9208"/>
                  </a:lnTo>
                  <a:cubicBezTo>
                    <a:pt x="25585" y="9107"/>
                    <a:pt x="25485" y="9074"/>
                    <a:pt x="25385" y="9074"/>
                  </a:cubicBezTo>
                  <a:cubicBezTo>
                    <a:pt x="25218" y="9074"/>
                    <a:pt x="25085" y="9174"/>
                    <a:pt x="25051" y="9308"/>
                  </a:cubicBezTo>
                  <a:cubicBezTo>
                    <a:pt x="24985" y="9174"/>
                    <a:pt x="24851" y="9074"/>
                    <a:pt x="24684" y="9074"/>
                  </a:cubicBezTo>
                  <a:close/>
                  <a:moveTo>
                    <a:pt x="31790" y="9074"/>
                  </a:moveTo>
                  <a:cubicBezTo>
                    <a:pt x="31689" y="9074"/>
                    <a:pt x="31589" y="9107"/>
                    <a:pt x="31523" y="9208"/>
                  </a:cubicBezTo>
                  <a:cubicBezTo>
                    <a:pt x="31456" y="9408"/>
                    <a:pt x="31456" y="9608"/>
                    <a:pt x="31556" y="9775"/>
                  </a:cubicBezTo>
                  <a:cubicBezTo>
                    <a:pt x="31723" y="9975"/>
                    <a:pt x="31890" y="10175"/>
                    <a:pt x="32090" y="10308"/>
                  </a:cubicBezTo>
                  <a:lnTo>
                    <a:pt x="32156" y="10308"/>
                  </a:lnTo>
                  <a:cubicBezTo>
                    <a:pt x="32156" y="10308"/>
                    <a:pt x="32257" y="10242"/>
                    <a:pt x="32357" y="10142"/>
                  </a:cubicBezTo>
                  <a:cubicBezTo>
                    <a:pt x="32490" y="10041"/>
                    <a:pt x="32590" y="9908"/>
                    <a:pt x="32690" y="9775"/>
                  </a:cubicBezTo>
                  <a:cubicBezTo>
                    <a:pt x="32790" y="9608"/>
                    <a:pt x="32824" y="9408"/>
                    <a:pt x="32757" y="9208"/>
                  </a:cubicBezTo>
                  <a:lnTo>
                    <a:pt x="32724" y="9208"/>
                  </a:lnTo>
                  <a:cubicBezTo>
                    <a:pt x="32657" y="9107"/>
                    <a:pt x="32557" y="9074"/>
                    <a:pt x="32457" y="9074"/>
                  </a:cubicBezTo>
                  <a:cubicBezTo>
                    <a:pt x="32323" y="9074"/>
                    <a:pt x="32190" y="9174"/>
                    <a:pt x="32123" y="9308"/>
                  </a:cubicBezTo>
                  <a:cubicBezTo>
                    <a:pt x="32056" y="9174"/>
                    <a:pt x="31923" y="9074"/>
                    <a:pt x="31790" y="9074"/>
                  </a:cubicBezTo>
                  <a:close/>
                  <a:moveTo>
                    <a:pt x="38861" y="9074"/>
                  </a:moveTo>
                  <a:cubicBezTo>
                    <a:pt x="38761" y="9074"/>
                    <a:pt x="38661" y="9107"/>
                    <a:pt x="38628" y="9208"/>
                  </a:cubicBezTo>
                  <a:cubicBezTo>
                    <a:pt x="38528" y="9408"/>
                    <a:pt x="38561" y="9608"/>
                    <a:pt x="38661" y="9775"/>
                  </a:cubicBezTo>
                  <a:cubicBezTo>
                    <a:pt x="38795" y="9975"/>
                    <a:pt x="38961" y="10175"/>
                    <a:pt x="39195" y="10308"/>
                  </a:cubicBezTo>
                  <a:lnTo>
                    <a:pt x="39228" y="10308"/>
                  </a:lnTo>
                  <a:cubicBezTo>
                    <a:pt x="39228" y="10308"/>
                    <a:pt x="39362" y="10242"/>
                    <a:pt x="39462" y="10142"/>
                  </a:cubicBezTo>
                  <a:cubicBezTo>
                    <a:pt x="39595" y="10041"/>
                    <a:pt x="39695" y="9908"/>
                    <a:pt x="39762" y="9775"/>
                  </a:cubicBezTo>
                  <a:cubicBezTo>
                    <a:pt x="39895" y="9608"/>
                    <a:pt x="39929" y="9408"/>
                    <a:pt x="39862" y="9208"/>
                  </a:cubicBezTo>
                  <a:lnTo>
                    <a:pt x="39795" y="9208"/>
                  </a:lnTo>
                  <a:cubicBezTo>
                    <a:pt x="39762" y="9107"/>
                    <a:pt x="39662" y="9074"/>
                    <a:pt x="39562" y="9074"/>
                  </a:cubicBezTo>
                  <a:cubicBezTo>
                    <a:pt x="39395" y="9074"/>
                    <a:pt x="39262" y="9174"/>
                    <a:pt x="39228" y="9308"/>
                  </a:cubicBezTo>
                  <a:cubicBezTo>
                    <a:pt x="39161" y="9174"/>
                    <a:pt x="39028" y="9074"/>
                    <a:pt x="38861" y="9074"/>
                  </a:cubicBezTo>
                  <a:close/>
                  <a:moveTo>
                    <a:pt x="14077" y="13644"/>
                  </a:moveTo>
                  <a:cubicBezTo>
                    <a:pt x="13977" y="13644"/>
                    <a:pt x="13877" y="13711"/>
                    <a:pt x="13843" y="13811"/>
                  </a:cubicBezTo>
                  <a:cubicBezTo>
                    <a:pt x="13743" y="13978"/>
                    <a:pt x="13777" y="14178"/>
                    <a:pt x="13877" y="14378"/>
                  </a:cubicBezTo>
                  <a:cubicBezTo>
                    <a:pt x="14010" y="14578"/>
                    <a:pt x="14177" y="14745"/>
                    <a:pt x="14410" y="14912"/>
                  </a:cubicBezTo>
                  <a:lnTo>
                    <a:pt x="14444" y="14912"/>
                  </a:lnTo>
                  <a:cubicBezTo>
                    <a:pt x="14544" y="14845"/>
                    <a:pt x="14611" y="14778"/>
                    <a:pt x="14677" y="14745"/>
                  </a:cubicBezTo>
                  <a:cubicBezTo>
                    <a:pt x="14777" y="14645"/>
                    <a:pt x="14911" y="14511"/>
                    <a:pt x="14978" y="14378"/>
                  </a:cubicBezTo>
                  <a:cubicBezTo>
                    <a:pt x="15111" y="14178"/>
                    <a:pt x="15111" y="13978"/>
                    <a:pt x="15044" y="13777"/>
                  </a:cubicBezTo>
                  <a:lnTo>
                    <a:pt x="15044" y="13777"/>
                  </a:lnTo>
                  <a:lnTo>
                    <a:pt x="15011" y="13811"/>
                  </a:lnTo>
                  <a:cubicBezTo>
                    <a:pt x="14978" y="13711"/>
                    <a:pt x="14877" y="13644"/>
                    <a:pt x="14777" y="13644"/>
                  </a:cubicBezTo>
                  <a:cubicBezTo>
                    <a:pt x="14611" y="13677"/>
                    <a:pt x="14477" y="13744"/>
                    <a:pt x="14444" y="13911"/>
                  </a:cubicBezTo>
                  <a:cubicBezTo>
                    <a:pt x="14377" y="13744"/>
                    <a:pt x="14244" y="13677"/>
                    <a:pt x="14077" y="13644"/>
                  </a:cubicBezTo>
                  <a:close/>
                  <a:moveTo>
                    <a:pt x="21182" y="13644"/>
                  </a:moveTo>
                  <a:cubicBezTo>
                    <a:pt x="21082" y="13644"/>
                    <a:pt x="20982" y="13711"/>
                    <a:pt x="20915" y="13811"/>
                  </a:cubicBezTo>
                  <a:cubicBezTo>
                    <a:pt x="20848" y="13978"/>
                    <a:pt x="20848" y="14178"/>
                    <a:pt x="20948" y="14378"/>
                  </a:cubicBezTo>
                  <a:cubicBezTo>
                    <a:pt x="21082" y="14578"/>
                    <a:pt x="21282" y="14745"/>
                    <a:pt x="21482" y="14912"/>
                  </a:cubicBezTo>
                  <a:lnTo>
                    <a:pt x="21549" y="14912"/>
                  </a:lnTo>
                  <a:cubicBezTo>
                    <a:pt x="21616" y="14845"/>
                    <a:pt x="21682" y="14812"/>
                    <a:pt x="21749" y="14745"/>
                  </a:cubicBezTo>
                  <a:cubicBezTo>
                    <a:pt x="21882" y="14611"/>
                    <a:pt x="21983" y="14511"/>
                    <a:pt x="22083" y="14378"/>
                  </a:cubicBezTo>
                  <a:cubicBezTo>
                    <a:pt x="22183" y="14178"/>
                    <a:pt x="22216" y="13978"/>
                    <a:pt x="22116" y="13777"/>
                  </a:cubicBezTo>
                  <a:lnTo>
                    <a:pt x="22116" y="13777"/>
                  </a:lnTo>
                  <a:lnTo>
                    <a:pt x="22116" y="13811"/>
                  </a:lnTo>
                  <a:cubicBezTo>
                    <a:pt x="22049" y="13711"/>
                    <a:pt x="21949" y="13644"/>
                    <a:pt x="21849" y="13644"/>
                  </a:cubicBezTo>
                  <a:cubicBezTo>
                    <a:pt x="21716" y="13677"/>
                    <a:pt x="21582" y="13744"/>
                    <a:pt x="21516" y="13911"/>
                  </a:cubicBezTo>
                  <a:cubicBezTo>
                    <a:pt x="21449" y="13744"/>
                    <a:pt x="21315" y="13677"/>
                    <a:pt x="21182" y="13644"/>
                  </a:cubicBezTo>
                  <a:close/>
                  <a:moveTo>
                    <a:pt x="28254" y="13644"/>
                  </a:moveTo>
                  <a:cubicBezTo>
                    <a:pt x="28154" y="13644"/>
                    <a:pt x="28054" y="13711"/>
                    <a:pt x="28020" y="13811"/>
                  </a:cubicBezTo>
                  <a:cubicBezTo>
                    <a:pt x="27920" y="13978"/>
                    <a:pt x="27953" y="14178"/>
                    <a:pt x="28054" y="14378"/>
                  </a:cubicBezTo>
                  <a:cubicBezTo>
                    <a:pt x="28187" y="14578"/>
                    <a:pt x="28354" y="14745"/>
                    <a:pt x="28587" y="14912"/>
                  </a:cubicBezTo>
                  <a:lnTo>
                    <a:pt x="28621" y="14912"/>
                  </a:lnTo>
                  <a:cubicBezTo>
                    <a:pt x="28721" y="14845"/>
                    <a:pt x="28787" y="14812"/>
                    <a:pt x="28854" y="14745"/>
                  </a:cubicBezTo>
                  <a:cubicBezTo>
                    <a:pt x="28954" y="14645"/>
                    <a:pt x="29088" y="14511"/>
                    <a:pt x="29154" y="14378"/>
                  </a:cubicBezTo>
                  <a:cubicBezTo>
                    <a:pt x="29288" y="14178"/>
                    <a:pt x="29288" y="13978"/>
                    <a:pt x="29221" y="13777"/>
                  </a:cubicBezTo>
                  <a:lnTo>
                    <a:pt x="29221" y="13777"/>
                  </a:lnTo>
                  <a:lnTo>
                    <a:pt x="29188" y="13811"/>
                  </a:lnTo>
                  <a:cubicBezTo>
                    <a:pt x="29154" y="13711"/>
                    <a:pt x="29054" y="13644"/>
                    <a:pt x="28954" y="13644"/>
                  </a:cubicBezTo>
                  <a:cubicBezTo>
                    <a:pt x="28787" y="13677"/>
                    <a:pt x="28654" y="13744"/>
                    <a:pt x="28621" y="13911"/>
                  </a:cubicBezTo>
                  <a:cubicBezTo>
                    <a:pt x="28554" y="13744"/>
                    <a:pt x="28420" y="13677"/>
                    <a:pt x="28254" y="13644"/>
                  </a:cubicBezTo>
                  <a:close/>
                  <a:moveTo>
                    <a:pt x="35359" y="13644"/>
                  </a:moveTo>
                  <a:cubicBezTo>
                    <a:pt x="35259" y="13644"/>
                    <a:pt x="35159" y="13711"/>
                    <a:pt x="35092" y="13811"/>
                  </a:cubicBezTo>
                  <a:cubicBezTo>
                    <a:pt x="35025" y="13978"/>
                    <a:pt x="35025" y="14178"/>
                    <a:pt x="35125" y="14378"/>
                  </a:cubicBezTo>
                  <a:cubicBezTo>
                    <a:pt x="35259" y="14578"/>
                    <a:pt x="35459" y="14745"/>
                    <a:pt x="35659" y="14912"/>
                  </a:cubicBezTo>
                  <a:lnTo>
                    <a:pt x="35726" y="14912"/>
                  </a:lnTo>
                  <a:cubicBezTo>
                    <a:pt x="35792" y="14845"/>
                    <a:pt x="35859" y="14812"/>
                    <a:pt x="35926" y="14745"/>
                  </a:cubicBezTo>
                  <a:cubicBezTo>
                    <a:pt x="36059" y="14645"/>
                    <a:pt x="36159" y="14511"/>
                    <a:pt x="36259" y="14378"/>
                  </a:cubicBezTo>
                  <a:cubicBezTo>
                    <a:pt x="36359" y="14178"/>
                    <a:pt x="36393" y="13978"/>
                    <a:pt x="36326" y="13777"/>
                  </a:cubicBezTo>
                  <a:lnTo>
                    <a:pt x="36326" y="13777"/>
                  </a:lnTo>
                  <a:lnTo>
                    <a:pt x="36293" y="13811"/>
                  </a:lnTo>
                  <a:cubicBezTo>
                    <a:pt x="36226" y="13711"/>
                    <a:pt x="36126" y="13644"/>
                    <a:pt x="36026" y="13644"/>
                  </a:cubicBezTo>
                  <a:cubicBezTo>
                    <a:pt x="35976" y="13811"/>
                    <a:pt x="35834" y="13894"/>
                    <a:pt x="35692" y="13894"/>
                  </a:cubicBezTo>
                  <a:cubicBezTo>
                    <a:pt x="35551" y="13894"/>
                    <a:pt x="35409" y="13811"/>
                    <a:pt x="35359" y="13644"/>
                  </a:cubicBezTo>
                  <a:close/>
                  <a:moveTo>
                    <a:pt x="42430" y="13644"/>
                  </a:moveTo>
                  <a:cubicBezTo>
                    <a:pt x="42330" y="13644"/>
                    <a:pt x="42230" y="13711"/>
                    <a:pt x="42197" y="13811"/>
                  </a:cubicBezTo>
                  <a:cubicBezTo>
                    <a:pt x="42097" y="13978"/>
                    <a:pt x="42130" y="14178"/>
                    <a:pt x="42230" y="14378"/>
                  </a:cubicBezTo>
                  <a:cubicBezTo>
                    <a:pt x="42364" y="14578"/>
                    <a:pt x="42531" y="14745"/>
                    <a:pt x="42764" y="14912"/>
                  </a:cubicBezTo>
                  <a:lnTo>
                    <a:pt x="42797" y="14912"/>
                  </a:lnTo>
                  <a:cubicBezTo>
                    <a:pt x="42864" y="14845"/>
                    <a:pt x="42964" y="14812"/>
                    <a:pt x="43031" y="14745"/>
                  </a:cubicBezTo>
                  <a:cubicBezTo>
                    <a:pt x="43131" y="14645"/>
                    <a:pt x="43264" y="14511"/>
                    <a:pt x="43331" y="14378"/>
                  </a:cubicBezTo>
                  <a:cubicBezTo>
                    <a:pt x="43465" y="14178"/>
                    <a:pt x="43498" y="13978"/>
                    <a:pt x="43398" y="13777"/>
                  </a:cubicBezTo>
                  <a:lnTo>
                    <a:pt x="43398" y="13777"/>
                  </a:lnTo>
                  <a:lnTo>
                    <a:pt x="43364" y="13811"/>
                  </a:lnTo>
                  <a:cubicBezTo>
                    <a:pt x="43331" y="13711"/>
                    <a:pt x="43231" y="13644"/>
                    <a:pt x="43131" y="13644"/>
                  </a:cubicBezTo>
                  <a:cubicBezTo>
                    <a:pt x="42964" y="13677"/>
                    <a:pt x="42831" y="13744"/>
                    <a:pt x="42764" y="13911"/>
                  </a:cubicBezTo>
                  <a:cubicBezTo>
                    <a:pt x="42731" y="13744"/>
                    <a:pt x="42597" y="13677"/>
                    <a:pt x="42430" y="13644"/>
                  </a:cubicBezTo>
                  <a:close/>
                  <a:moveTo>
                    <a:pt x="10541" y="18181"/>
                  </a:moveTo>
                  <a:cubicBezTo>
                    <a:pt x="10441" y="18181"/>
                    <a:pt x="10341" y="18214"/>
                    <a:pt x="10308" y="18314"/>
                  </a:cubicBezTo>
                  <a:cubicBezTo>
                    <a:pt x="10207" y="18481"/>
                    <a:pt x="10241" y="18714"/>
                    <a:pt x="10341" y="18881"/>
                  </a:cubicBezTo>
                  <a:cubicBezTo>
                    <a:pt x="10474" y="19081"/>
                    <a:pt x="10641" y="19281"/>
                    <a:pt x="10875" y="19415"/>
                  </a:cubicBezTo>
                  <a:lnTo>
                    <a:pt x="10908" y="19415"/>
                  </a:lnTo>
                  <a:cubicBezTo>
                    <a:pt x="10975" y="19348"/>
                    <a:pt x="11075" y="19315"/>
                    <a:pt x="11141" y="19248"/>
                  </a:cubicBezTo>
                  <a:cubicBezTo>
                    <a:pt x="11242" y="19148"/>
                    <a:pt x="11375" y="19015"/>
                    <a:pt x="11442" y="18881"/>
                  </a:cubicBezTo>
                  <a:cubicBezTo>
                    <a:pt x="11542" y="18714"/>
                    <a:pt x="11575" y="18481"/>
                    <a:pt x="11475" y="18314"/>
                  </a:cubicBezTo>
                  <a:cubicBezTo>
                    <a:pt x="11442" y="18214"/>
                    <a:pt x="11342" y="18181"/>
                    <a:pt x="11242" y="18181"/>
                  </a:cubicBezTo>
                  <a:cubicBezTo>
                    <a:pt x="11175" y="18347"/>
                    <a:pt x="11025" y="18431"/>
                    <a:pt x="10879" y="18431"/>
                  </a:cubicBezTo>
                  <a:cubicBezTo>
                    <a:pt x="10733" y="18431"/>
                    <a:pt x="10591" y="18347"/>
                    <a:pt x="10541" y="18181"/>
                  </a:cubicBezTo>
                  <a:close/>
                  <a:moveTo>
                    <a:pt x="17646" y="18181"/>
                  </a:moveTo>
                  <a:cubicBezTo>
                    <a:pt x="17513" y="18181"/>
                    <a:pt x="17446" y="18214"/>
                    <a:pt x="17379" y="18314"/>
                  </a:cubicBezTo>
                  <a:cubicBezTo>
                    <a:pt x="17313" y="18481"/>
                    <a:pt x="17313" y="18714"/>
                    <a:pt x="17413" y="18881"/>
                  </a:cubicBezTo>
                  <a:cubicBezTo>
                    <a:pt x="17546" y="19081"/>
                    <a:pt x="17746" y="19281"/>
                    <a:pt x="17946" y="19415"/>
                  </a:cubicBezTo>
                  <a:lnTo>
                    <a:pt x="18013" y="19415"/>
                  </a:lnTo>
                  <a:cubicBezTo>
                    <a:pt x="18080" y="19348"/>
                    <a:pt x="18146" y="19315"/>
                    <a:pt x="18213" y="19248"/>
                  </a:cubicBezTo>
                  <a:cubicBezTo>
                    <a:pt x="18347" y="19148"/>
                    <a:pt x="18447" y="19015"/>
                    <a:pt x="18547" y="18881"/>
                  </a:cubicBezTo>
                  <a:cubicBezTo>
                    <a:pt x="18647" y="18714"/>
                    <a:pt x="18647" y="18481"/>
                    <a:pt x="18580" y="18314"/>
                  </a:cubicBezTo>
                  <a:cubicBezTo>
                    <a:pt x="18513" y="18214"/>
                    <a:pt x="18413" y="18181"/>
                    <a:pt x="18313" y="18181"/>
                  </a:cubicBezTo>
                  <a:cubicBezTo>
                    <a:pt x="18180" y="18181"/>
                    <a:pt x="18046" y="18281"/>
                    <a:pt x="17980" y="18414"/>
                  </a:cubicBezTo>
                  <a:cubicBezTo>
                    <a:pt x="17913" y="18281"/>
                    <a:pt x="17780" y="18181"/>
                    <a:pt x="17646" y="18181"/>
                  </a:cubicBezTo>
                  <a:close/>
                  <a:moveTo>
                    <a:pt x="24718" y="18181"/>
                  </a:moveTo>
                  <a:cubicBezTo>
                    <a:pt x="24618" y="18181"/>
                    <a:pt x="24518" y="18214"/>
                    <a:pt x="24484" y="18314"/>
                  </a:cubicBezTo>
                  <a:cubicBezTo>
                    <a:pt x="24384" y="18481"/>
                    <a:pt x="24384" y="18714"/>
                    <a:pt x="24518" y="18881"/>
                  </a:cubicBezTo>
                  <a:cubicBezTo>
                    <a:pt x="24651" y="19081"/>
                    <a:pt x="24818" y="19281"/>
                    <a:pt x="25051" y="19415"/>
                  </a:cubicBezTo>
                  <a:lnTo>
                    <a:pt x="25085" y="19415"/>
                  </a:lnTo>
                  <a:cubicBezTo>
                    <a:pt x="25151" y="19348"/>
                    <a:pt x="25252" y="19315"/>
                    <a:pt x="25318" y="19248"/>
                  </a:cubicBezTo>
                  <a:cubicBezTo>
                    <a:pt x="25418" y="19148"/>
                    <a:pt x="25552" y="19015"/>
                    <a:pt x="25618" y="18881"/>
                  </a:cubicBezTo>
                  <a:cubicBezTo>
                    <a:pt x="25719" y="18714"/>
                    <a:pt x="25752" y="18514"/>
                    <a:pt x="25685" y="18314"/>
                  </a:cubicBezTo>
                  <a:lnTo>
                    <a:pt x="25652" y="18314"/>
                  </a:lnTo>
                  <a:cubicBezTo>
                    <a:pt x="25618" y="18214"/>
                    <a:pt x="25518" y="18181"/>
                    <a:pt x="25418" y="18181"/>
                  </a:cubicBezTo>
                  <a:cubicBezTo>
                    <a:pt x="25252" y="18181"/>
                    <a:pt x="25118" y="18281"/>
                    <a:pt x="25051" y="18414"/>
                  </a:cubicBezTo>
                  <a:cubicBezTo>
                    <a:pt x="25018" y="18281"/>
                    <a:pt x="24885" y="18181"/>
                    <a:pt x="24718" y="18181"/>
                  </a:cubicBezTo>
                  <a:close/>
                  <a:moveTo>
                    <a:pt x="31823" y="18181"/>
                  </a:moveTo>
                  <a:cubicBezTo>
                    <a:pt x="31689" y="18181"/>
                    <a:pt x="31623" y="18214"/>
                    <a:pt x="31556" y="18314"/>
                  </a:cubicBezTo>
                  <a:cubicBezTo>
                    <a:pt x="31456" y="18481"/>
                    <a:pt x="31489" y="18714"/>
                    <a:pt x="31589" y="18881"/>
                  </a:cubicBezTo>
                  <a:cubicBezTo>
                    <a:pt x="31723" y="19081"/>
                    <a:pt x="31923" y="19281"/>
                    <a:pt x="32123" y="19415"/>
                  </a:cubicBezTo>
                  <a:lnTo>
                    <a:pt x="32190" y="19415"/>
                  </a:lnTo>
                  <a:cubicBezTo>
                    <a:pt x="32257" y="19348"/>
                    <a:pt x="32323" y="19315"/>
                    <a:pt x="32390" y="19248"/>
                  </a:cubicBezTo>
                  <a:cubicBezTo>
                    <a:pt x="32523" y="19148"/>
                    <a:pt x="32623" y="19015"/>
                    <a:pt x="32724" y="18881"/>
                  </a:cubicBezTo>
                  <a:cubicBezTo>
                    <a:pt x="32824" y="18714"/>
                    <a:pt x="32857" y="18514"/>
                    <a:pt x="32757" y="18314"/>
                  </a:cubicBezTo>
                  <a:cubicBezTo>
                    <a:pt x="32690" y="18214"/>
                    <a:pt x="32590" y="18181"/>
                    <a:pt x="32490" y="18181"/>
                  </a:cubicBezTo>
                  <a:cubicBezTo>
                    <a:pt x="32357" y="18181"/>
                    <a:pt x="32223" y="18281"/>
                    <a:pt x="32156" y="18414"/>
                  </a:cubicBezTo>
                  <a:cubicBezTo>
                    <a:pt x="32090" y="18281"/>
                    <a:pt x="31956" y="18181"/>
                    <a:pt x="31823" y="18181"/>
                  </a:cubicBezTo>
                  <a:close/>
                  <a:moveTo>
                    <a:pt x="38895" y="18181"/>
                  </a:moveTo>
                  <a:cubicBezTo>
                    <a:pt x="38795" y="18181"/>
                    <a:pt x="38694" y="18214"/>
                    <a:pt x="38661" y="18314"/>
                  </a:cubicBezTo>
                  <a:cubicBezTo>
                    <a:pt x="38561" y="18481"/>
                    <a:pt x="38561" y="18714"/>
                    <a:pt x="38694" y="18881"/>
                  </a:cubicBezTo>
                  <a:cubicBezTo>
                    <a:pt x="38828" y="19081"/>
                    <a:pt x="38995" y="19281"/>
                    <a:pt x="39228" y="19415"/>
                  </a:cubicBezTo>
                  <a:lnTo>
                    <a:pt x="39262" y="19415"/>
                  </a:lnTo>
                  <a:cubicBezTo>
                    <a:pt x="39328" y="19381"/>
                    <a:pt x="39428" y="19315"/>
                    <a:pt x="39495" y="19248"/>
                  </a:cubicBezTo>
                  <a:cubicBezTo>
                    <a:pt x="39595" y="19148"/>
                    <a:pt x="39729" y="19015"/>
                    <a:pt x="39795" y="18881"/>
                  </a:cubicBezTo>
                  <a:cubicBezTo>
                    <a:pt x="39895" y="18714"/>
                    <a:pt x="39929" y="18514"/>
                    <a:pt x="39862" y="18314"/>
                  </a:cubicBezTo>
                  <a:lnTo>
                    <a:pt x="39829" y="18314"/>
                  </a:lnTo>
                  <a:cubicBezTo>
                    <a:pt x="39795" y="18214"/>
                    <a:pt x="39695" y="18181"/>
                    <a:pt x="39595" y="18181"/>
                  </a:cubicBezTo>
                  <a:cubicBezTo>
                    <a:pt x="39428" y="18181"/>
                    <a:pt x="39295" y="18281"/>
                    <a:pt x="39228" y="18414"/>
                  </a:cubicBezTo>
                  <a:cubicBezTo>
                    <a:pt x="39195" y="18281"/>
                    <a:pt x="39061" y="18181"/>
                    <a:pt x="38895" y="18181"/>
                  </a:cubicBezTo>
                  <a:close/>
                  <a:moveTo>
                    <a:pt x="46000" y="18181"/>
                  </a:moveTo>
                  <a:cubicBezTo>
                    <a:pt x="45900" y="18181"/>
                    <a:pt x="45800" y="18247"/>
                    <a:pt x="45733" y="18314"/>
                  </a:cubicBezTo>
                  <a:cubicBezTo>
                    <a:pt x="45666" y="18514"/>
                    <a:pt x="45666" y="18714"/>
                    <a:pt x="45766" y="18881"/>
                  </a:cubicBezTo>
                  <a:cubicBezTo>
                    <a:pt x="45900" y="19115"/>
                    <a:pt x="46100" y="19281"/>
                    <a:pt x="46300" y="19448"/>
                  </a:cubicBezTo>
                  <a:lnTo>
                    <a:pt x="46367" y="19448"/>
                  </a:lnTo>
                  <a:cubicBezTo>
                    <a:pt x="46367" y="19448"/>
                    <a:pt x="46467" y="19348"/>
                    <a:pt x="46567" y="19248"/>
                  </a:cubicBezTo>
                  <a:cubicBezTo>
                    <a:pt x="46700" y="19148"/>
                    <a:pt x="46800" y="19015"/>
                    <a:pt x="46900" y="18881"/>
                  </a:cubicBezTo>
                  <a:cubicBezTo>
                    <a:pt x="46934" y="18814"/>
                    <a:pt x="46967" y="18748"/>
                    <a:pt x="46967" y="18681"/>
                  </a:cubicBezTo>
                  <a:lnTo>
                    <a:pt x="46767" y="18181"/>
                  </a:lnTo>
                  <a:lnTo>
                    <a:pt x="46667" y="18181"/>
                  </a:lnTo>
                  <a:cubicBezTo>
                    <a:pt x="46533" y="18181"/>
                    <a:pt x="46400" y="18281"/>
                    <a:pt x="46333" y="18414"/>
                  </a:cubicBezTo>
                  <a:cubicBezTo>
                    <a:pt x="46267" y="18281"/>
                    <a:pt x="46133" y="18181"/>
                    <a:pt x="46000" y="18181"/>
                  </a:cubicBezTo>
                  <a:close/>
                  <a:moveTo>
                    <a:pt x="7639" y="22717"/>
                  </a:moveTo>
                  <a:cubicBezTo>
                    <a:pt x="7472" y="22751"/>
                    <a:pt x="7339" y="22817"/>
                    <a:pt x="7305" y="22984"/>
                  </a:cubicBezTo>
                  <a:lnTo>
                    <a:pt x="7305" y="22917"/>
                  </a:lnTo>
                  <a:cubicBezTo>
                    <a:pt x="7172" y="23184"/>
                    <a:pt x="7072" y="23451"/>
                    <a:pt x="7005" y="23718"/>
                  </a:cubicBezTo>
                  <a:cubicBezTo>
                    <a:pt x="7072" y="23818"/>
                    <a:pt x="7172" y="23885"/>
                    <a:pt x="7272" y="23985"/>
                  </a:cubicBezTo>
                  <a:lnTo>
                    <a:pt x="7339" y="23985"/>
                  </a:lnTo>
                  <a:cubicBezTo>
                    <a:pt x="7339" y="23985"/>
                    <a:pt x="7439" y="23885"/>
                    <a:pt x="7539" y="23818"/>
                  </a:cubicBezTo>
                  <a:cubicBezTo>
                    <a:pt x="7672" y="23685"/>
                    <a:pt x="7772" y="23584"/>
                    <a:pt x="7872" y="23451"/>
                  </a:cubicBezTo>
                  <a:cubicBezTo>
                    <a:pt x="7973" y="23284"/>
                    <a:pt x="8006" y="23051"/>
                    <a:pt x="7939" y="22884"/>
                  </a:cubicBezTo>
                  <a:lnTo>
                    <a:pt x="7872" y="22884"/>
                  </a:lnTo>
                  <a:cubicBezTo>
                    <a:pt x="7839" y="22784"/>
                    <a:pt x="7739" y="22717"/>
                    <a:pt x="7639" y="22717"/>
                  </a:cubicBezTo>
                  <a:close/>
                  <a:moveTo>
                    <a:pt x="14044" y="22717"/>
                  </a:moveTo>
                  <a:cubicBezTo>
                    <a:pt x="13943" y="22717"/>
                    <a:pt x="13843" y="22784"/>
                    <a:pt x="13777" y="22884"/>
                  </a:cubicBezTo>
                  <a:cubicBezTo>
                    <a:pt x="13710" y="23051"/>
                    <a:pt x="13710" y="23251"/>
                    <a:pt x="13810" y="23451"/>
                  </a:cubicBezTo>
                  <a:cubicBezTo>
                    <a:pt x="13943" y="23651"/>
                    <a:pt x="14144" y="23851"/>
                    <a:pt x="14344" y="23985"/>
                  </a:cubicBezTo>
                  <a:lnTo>
                    <a:pt x="14410" y="23985"/>
                  </a:lnTo>
                  <a:cubicBezTo>
                    <a:pt x="14477" y="23918"/>
                    <a:pt x="14544" y="23885"/>
                    <a:pt x="14611" y="23818"/>
                  </a:cubicBezTo>
                  <a:cubicBezTo>
                    <a:pt x="14744" y="23718"/>
                    <a:pt x="14844" y="23584"/>
                    <a:pt x="14944" y="23451"/>
                  </a:cubicBezTo>
                  <a:cubicBezTo>
                    <a:pt x="15044" y="23284"/>
                    <a:pt x="15078" y="23051"/>
                    <a:pt x="15044" y="22884"/>
                  </a:cubicBezTo>
                  <a:lnTo>
                    <a:pt x="14978" y="22884"/>
                  </a:lnTo>
                  <a:cubicBezTo>
                    <a:pt x="14911" y="22784"/>
                    <a:pt x="14811" y="22717"/>
                    <a:pt x="14711" y="22717"/>
                  </a:cubicBezTo>
                  <a:cubicBezTo>
                    <a:pt x="14577" y="22751"/>
                    <a:pt x="14444" y="22817"/>
                    <a:pt x="14377" y="22984"/>
                  </a:cubicBezTo>
                  <a:cubicBezTo>
                    <a:pt x="14310" y="22851"/>
                    <a:pt x="14177" y="22751"/>
                    <a:pt x="14044" y="22717"/>
                  </a:cubicBezTo>
                  <a:close/>
                  <a:moveTo>
                    <a:pt x="21115" y="22717"/>
                  </a:moveTo>
                  <a:cubicBezTo>
                    <a:pt x="21015" y="22717"/>
                    <a:pt x="20915" y="22784"/>
                    <a:pt x="20882" y="22884"/>
                  </a:cubicBezTo>
                  <a:cubicBezTo>
                    <a:pt x="20782" y="23051"/>
                    <a:pt x="20815" y="23284"/>
                    <a:pt x="20915" y="23451"/>
                  </a:cubicBezTo>
                  <a:cubicBezTo>
                    <a:pt x="21049" y="23651"/>
                    <a:pt x="21215" y="23851"/>
                    <a:pt x="21449" y="23985"/>
                  </a:cubicBezTo>
                  <a:lnTo>
                    <a:pt x="21482" y="23985"/>
                  </a:lnTo>
                  <a:cubicBezTo>
                    <a:pt x="21549" y="23918"/>
                    <a:pt x="21649" y="23885"/>
                    <a:pt x="21716" y="23818"/>
                  </a:cubicBezTo>
                  <a:cubicBezTo>
                    <a:pt x="21816" y="23718"/>
                    <a:pt x="21949" y="23584"/>
                    <a:pt x="22016" y="23451"/>
                  </a:cubicBezTo>
                  <a:cubicBezTo>
                    <a:pt x="22149" y="23284"/>
                    <a:pt x="22183" y="23084"/>
                    <a:pt x="22116" y="22884"/>
                  </a:cubicBezTo>
                  <a:lnTo>
                    <a:pt x="22049" y="22884"/>
                  </a:lnTo>
                  <a:cubicBezTo>
                    <a:pt x="22016" y="22784"/>
                    <a:pt x="21916" y="22717"/>
                    <a:pt x="21816" y="22717"/>
                  </a:cubicBezTo>
                  <a:cubicBezTo>
                    <a:pt x="21649" y="22751"/>
                    <a:pt x="21516" y="22851"/>
                    <a:pt x="21449" y="22984"/>
                  </a:cubicBezTo>
                  <a:cubicBezTo>
                    <a:pt x="21415" y="22817"/>
                    <a:pt x="21282" y="22751"/>
                    <a:pt x="21115" y="22717"/>
                  </a:cubicBezTo>
                  <a:close/>
                  <a:moveTo>
                    <a:pt x="28220" y="22717"/>
                  </a:moveTo>
                  <a:cubicBezTo>
                    <a:pt x="28120" y="22717"/>
                    <a:pt x="28020" y="22784"/>
                    <a:pt x="27953" y="22884"/>
                  </a:cubicBezTo>
                  <a:cubicBezTo>
                    <a:pt x="27887" y="23051"/>
                    <a:pt x="27887" y="23251"/>
                    <a:pt x="27987" y="23451"/>
                  </a:cubicBezTo>
                  <a:cubicBezTo>
                    <a:pt x="28120" y="23651"/>
                    <a:pt x="28320" y="23851"/>
                    <a:pt x="28521" y="23985"/>
                  </a:cubicBezTo>
                  <a:lnTo>
                    <a:pt x="28587" y="23985"/>
                  </a:lnTo>
                  <a:cubicBezTo>
                    <a:pt x="28654" y="23918"/>
                    <a:pt x="28721" y="23885"/>
                    <a:pt x="28787" y="23818"/>
                  </a:cubicBezTo>
                  <a:cubicBezTo>
                    <a:pt x="28921" y="23718"/>
                    <a:pt x="29021" y="23584"/>
                    <a:pt x="29121" y="23451"/>
                  </a:cubicBezTo>
                  <a:cubicBezTo>
                    <a:pt x="29254" y="23284"/>
                    <a:pt x="29288" y="23084"/>
                    <a:pt x="29221" y="22884"/>
                  </a:cubicBezTo>
                  <a:lnTo>
                    <a:pt x="29154" y="22884"/>
                  </a:lnTo>
                  <a:cubicBezTo>
                    <a:pt x="29088" y="22784"/>
                    <a:pt x="28988" y="22717"/>
                    <a:pt x="28887" y="22717"/>
                  </a:cubicBezTo>
                  <a:cubicBezTo>
                    <a:pt x="28754" y="22751"/>
                    <a:pt x="28621" y="22817"/>
                    <a:pt x="28554" y="22984"/>
                  </a:cubicBezTo>
                  <a:cubicBezTo>
                    <a:pt x="28487" y="22851"/>
                    <a:pt x="28354" y="22751"/>
                    <a:pt x="28220" y="22717"/>
                  </a:cubicBezTo>
                  <a:close/>
                  <a:moveTo>
                    <a:pt x="35292" y="22717"/>
                  </a:moveTo>
                  <a:cubicBezTo>
                    <a:pt x="35192" y="22717"/>
                    <a:pt x="35092" y="22784"/>
                    <a:pt x="35059" y="22884"/>
                  </a:cubicBezTo>
                  <a:cubicBezTo>
                    <a:pt x="34958" y="23051"/>
                    <a:pt x="34992" y="23284"/>
                    <a:pt x="35092" y="23451"/>
                  </a:cubicBezTo>
                  <a:cubicBezTo>
                    <a:pt x="35225" y="23651"/>
                    <a:pt x="35392" y="23851"/>
                    <a:pt x="35626" y="23985"/>
                  </a:cubicBezTo>
                  <a:lnTo>
                    <a:pt x="35659" y="23985"/>
                  </a:lnTo>
                  <a:cubicBezTo>
                    <a:pt x="35759" y="23918"/>
                    <a:pt x="35826" y="23885"/>
                    <a:pt x="35892" y="23818"/>
                  </a:cubicBezTo>
                  <a:cubicBezTo>
                    <a:pt x="35993" y="23718"/>
                    <a:pt x="36126" y="23584"/>
                    <a:pt x="36193" y="23451"/>
                  </a:cubicBezTo>
                  <a:cubicBezTo>
                    <a:pt x="36326" y="23284"/>
                    <a:pt x="36359" y="23084"/>
                    <a:pt x="36326" y="22884"/>
                  </a:cubicBezTo>
                  <a:lnTo>
                    <a:pt x="36226" y="22884"/>
                  </a:lnTo>
                  <a:cubicBezTo>
                    <a:pt x="36193" y="22784"/>
                    <a:pt x="36093" y="22717"/>
                    <a:pt x="35993" y="22717"/>
                  </a:cubicBezTo>
                  <a:cubicBezTo>
                    <a:pt x="35926" y="22884"/>
                    <a:pt x="35784" y="22967"/>
                    <a:pt x="35642" y="22967"/>
                  </a:cubicBezTo>
                  <a:cubicBezTo>
                    <a:pt x="35501" y="22967"/>
                    <a:pt x="35359" y="22884"/>
                    <a:pt x="35292" y="22717"/>
                  </a:cubicBezTo>
                  <a:close/>
                  <a:moveTo>
                    <a:pt x="42397" y="22717"/>
                  </a:moveTo>
                  <a:cubicBezTo>
                    <a:pt x="42297" y="22717"/>
                    <a:pt x="42197" y="22784"/>
                    <a:pt x="42130" y="22884"/>
                  </a:cubicBezTo>
                  <a:cubicBezTo>
                    <a:pt x="42064" y="23051"/>
                    <a:pt x="42064" y="23284"/>
                    <a:pt x="42164" y="23451"/>
                  </a:cubicBezTo>
                  <a:cubicBezTo>
                    <a:pt x="42297" y="23651"/>
                    <a:pt x="42497" y="23851"/>
                    <a:pt x="42697" y="23985"/>
                  </a:cubicBezTo>
                  <a:lnTo>
                    <a:pt x="42764" y="23985"/>
                  </a:lnTo>
                  <a:cubicBezTo>
                    <a:pt x="42831" y="23918"/>
                    <a:pt x="42897" y="23885"/>
                    <a:pt x="42964" y="23818"/>
                  </a:cubicBezTo>
                  <a:cubicBezTo>
                    <a:pt x="43098" y="23718"/>
                    <a:pt x="43198" y="23584"/>
                    <a:pt x="43298" y="23451"/>
                  </a:cubicBezTo>
                  <a:cubicBezTo>
                    <a:pt x="43431" y="23284"/>
                    <a:pt x="43465" y="23084"/>
                    <a:pt x="43398" y="22884"/>
                  </a:cubicBezTo>
                  <a:lnTo>
                    <a:pt x="43331" y="22884"/>
                  </a:lnTo>
                  <a:cubicBezTo>
                    <a:pt x="43264" y="22784"/>
                    <a:pt x="43164" y="22717"/>
                    <a:pt x="43064" y="22717"/>
                  </a:cubicBezTo>
                  <a:cubicBezTo>
                    <a:pt x="42931" y="22751"/>
                    <a:pt x="42797" y="22851"/>
                    <a:pt x="42731" y="22984"/>
                  </a:cubicBezTo>
                  <a:cubicBezTo>
                    <a:pt x="42664" y="22817"/>
                    <a:pt x="42531" y="22751"/>
                    <a:pt x="42397" y="22717"/>
                  </a:cubicBezTo>
                  <a:close/>
                  <a:moveTo>
                    <a:pt x="10508" y="27254"/>
                  </a:moveTo>
                  <a:cubicBezTo>
                    <a:pt x="10374" y="27254"/>
                    <a:pt x="10308" y="27320"/>
                    <a:pt x="10241" y="27421"/>
                  </a:cubicBezTo>
                  <a:cubicBezTo>
                    <a:pt x="10141" y="27587"/>
                    <a:pt x="10174" y="27787"/>
                    <a:pt x="10274" y="27988"/>
                  </a:cubicBezTo>
                  <a:cubicBezTo>
                    <a:pt x="10408" y="28188"/>
                    <a:pt x="10608" y="28355"/>
                    <a:pt x="10808" y="28521"/>
                  </a:cubicBezTo>
                  <a:lnTo>
                    <a:pt x="10875" y="28521"/>
                  </a:lnTo>
                  <a:cubicBezTo>
                    <a:pt x="10941" y="28455"/>
                    <a:pt x="11008" y="28421"/>
                    <a:pt x="11075" y="28355"/>
                  </a:cubicBezTo>
                  <a:cubicBezTo>
                    <a:pt x="11208" y="28254"/>
                    <a:pt x="11308" y="28121"/>
                    <a:pt x="11375" y="27988"/>
                  </a:cubicBezTo>
                  <a:cubicBezTo>
                    <a:pt x="11508" y="27821"/>
                    <a:pt x="11542" y="27587"/>
                    <a:pt x="11475" y="27421"/>
                  </a:cubicBezTo>
                  <a:lnTo>
                    <a:pt x="11442" y="27421"/>
                  </a:lnTo>
                  <a:cubicBezTo>
                    <a:pt x="11375" y="27320"/>
                    <a:pt x="11275" y="27254"/>
                    <a:pt x="11175" y="27254"/>
                  </a:cubicBezTo>
                  <a:cubicBezTo>
                    <a:pt x="11125" y="27421"/>
                    <a:pt x="10983" y="27504"/>
                    <a:pt x="10841" y="27504"/>
                  </a:cubicBezTo>
                  <a:cubicBezTo>
                    <a:pt x="10699" y="27504"/>
                    <a:pt x="10558" y="27421"/>
                    <a:pt x="10508" y="27254"/>
                  </a:cubicBezTo>
                  <a:close/>
                  <a:moveTo>
                    <a:pt x="17579" y="27254"/>
                  </a:moveTo>
                  <a:cubicBezTo>
                    <a:pt x="17479" y="27254"/>
                    <a:pt x="17379" y="27320"/>
                    <a:pt x="17313" y="27421"/>
                  </a:cubicBezTo>
                  <a:cubicBezTo>
                    <a:pt x="17246" y="27587"/>
                    <a:pt x="17246" y="27787"/>
                    <a:pt x="17379" y="27988"/>
                  </a:cubicBezTo>
                  <a:cubicBezTo>
                    <a:pt x="17513" y="28188"/>
                    <a:pt x="17679" y="28355"/>
                    <a:pt x="17880" y="28521"/>
                  </a:cubicBezTo>
                  <a:lnTo>
                    <a:pt x="17946" y="28521"/>
                  </a:lnTo>
                  <a:cubicBezTo>
                    <a:pt x="18013" y="28455"/>
                    <a:pt x="18080" y="28421"/>
                    <a:pt x="18146" y="28355"/>
                  </a:cubicBezTo>
                  <a:cubicBezTo>
                    <a:pt x="18280" y="28254"/>
                    <a:pt x="18380" y="28121"/>
                    <a:pt x="18480" y="27988"/>
                  </a:cubicBezTo>
                  <a:cubicBezTo>
                    <a:pt x="18613" y="27821"/>
                    <a:pt x="18647" y="27587"/>
                    <a:pt x="18580" y="27421"/>
                  </a:cubicBezTo>
                  <a:lnTo>
                    <a:pt x="18513" y="27421"/>
                  </a:lnTo>
                  <a:cubicBezTo>
                    <a:pt x="18447" y="27320"/>
                    <a:pt x="18380" y="27254"/>
                    <a:pt x="18280" y="27254"/>
                  </a:cubicBezTo>
                  <a:cubicBezTo>
                    <a:pt x="18113" y="27287"/>
                    <a:pt x="17980" y="27354"/>
                    <a:pt x="17913" y="27521"/>
                  </a:cubicBezTo>
                  <a:cubicBezTo>
                    <a:pt x="17880" y="27354"/>
                    <a:pt x="17713" y="27287"/>
                    <a:pt x="17579" y="27254"/>
                  </a:cubicBezTo>
                  <a:close/>
                  <a:moveTo>
                    <a:pt x="24651" y="27254"/>
                  </a:moveTo>
                  <a:cubicBezTo>
                    <a:pt x="24551" y="27254"/>
                    <a:pt x="24451" y="27320"/>
                    <a:pt x="24418" y="27421"/>
                  </a:cubicBezTo>
                  <a:cubicBezTo>
                    <a:pt x="24318" y="27587"/>
                    <a:pt x="24351" y="27787"/>
                    <a:pt x="24451" y="27988"/>
                  </a:cubicBezTo>
                  <a:cubicBezTo>
                    <a:pt x="24584" y="28188"/>
                    <a:pt x="24785" y="28355"/>
                    <a:pt x="24985" y="28521"/>
                  </a:cubicBezTo>
                  <a:lnTo>
                    <a:pt x="25051" y="28521"/>
                  </a:lnTo>
                  <a:cubicBezTo>
                    <a:pt x="25051" y="28521"/>
                    <a:pt x="25151" y="28455"/>
                    <a:pt x="25252" y="28355"/>
                  </a:cubicBezTo>
                  <a:cubicBezTo>
                    <a:pt x="25385" y="28254"/>
                    <a:pt x="25485" y="28121"/>
                    <a:pt x="25552" y="27988"/>
                  </a:cubicBezTo>
                  <a:cubicBezTo>
                    <a:pt x="25685" y="27821"/>
                    <a:pt x="25719" y="27587"/>
                    <a:pt x="25685" y="27421"/>
                  </a:cubicBezTo>
                  <a:lnTo>
                    <a:pt x="25618" y="27421"/>
                  </a:lnTo>
                  <a:cubicBezTo>
                    <a:pt x="25552" y="27320"/>
                    <a:pt x="25452" y="27254"/>
                    <a:pt x="25352" y="27254"/>
                  </a:cubicBezTo>
                  <a:cubicBezTo>
                    <a:pt x="25185" y="27287"/>
                    <a:pt x="25051" y="27354"/>
                    <a:pt x="25018" y="27521"/>
                  </a:cubicBezTo>
                  <a:cubicBezTo>
                    <a:pt x="24951" y="27354"/>
                    <a:pt x="24818" y="27287"/>
                    <a:pt x="24651" y="27254"/>
                  </a:cubicBezTo>
                  <a:close/>
                  <a:moveTo>
                    <a:pt x="31756" y="27254"/>
                  </a:moveTo>
                  <a:cubicBezTo>
                    <a:pt x="31656" y="27254"/>
                    <a:pt x="31556" y="27320"/>
                    <a:pt x="31489" y="27421"/>
                  </a:cubicBezTo>
                  <a:cubicBezTo>
                    <a:pt x="31423" y="27587"/>
                    <a:pt x="31423" y="27787"/>
                    <a:pt x="31556" y="27988"/>
                  </a:cubicBezTo>
                  <a:cubicBezTo>
                    <a:pt x="31689" y="28188"/>
                    <a:pt x="31856" y="28355"/>
                    <a:pt x="32056" y="28521"/>
                  </a:cubicBezTo>
                  <a:lnTo>
                    <a:pt x="32123" y="28521"/>
                  </a:lnTo>
                  <a:cubicBezTo>
                    <a:pt x="32190" y="28455"/>
                    <a:pt x="32257" y="28421"/>
                    <a:pt x="32323" y="28355"/>
                  </a:cubicBezTo>
                  <a:cubicBezTo>
                    <a:pt x="32457" y="28254"/>
                    <a:pt x="32557" y="28121"/>
                    <a:pt x="32657" y="27988"/>
                  </a:cubicBezTo>
                  <a:cubicBezTo>
                    <a:pt x="32790" y="27821"/>
                    <a:pt x="32824" y="27587"/>
                    <a:pt x="32757" y="27421"/>
                  </a:cubicBezTo>
                  <a:lnTo>
                    <a:pt x="32690" y="27421"/>
                  </a:lnTo>
                  <a:cubicBezTo>
                    <a:pt x="32623" y="27320"/>
                    <a:pt x="32557" y="27254"/>
                    <a:pt x="32457" y="27254"/>
                  </a:cubicBezTo>
                  <a:cubicBezTo>
                    <a:pt x="32290" y="27287"/>
                    <a:pt x="32156" y="27354"/>
                    <a:pt x="32090" y="27521"/>
                  </a:cubicBezTo>
                  <a:cubicBezTo>
                    <a:pt x="32023" y="27354"/>
                    <a:pt x="31890" y="27287"/>
                    <a:pt x="31756" y="27254"/>
                  </a:cubicBezTo>
                  <a:close/>
                  <a:moveTo>
                    <a:pt x="38828" y="27254"/>
                  </a:moveTo>
                  <a:cubicBezTo>
                    <a:pt x="38728" y="27254"/>
                    <a:pt x="38628" y="27320"/>
                    <a:pt x="38594" y="27421"/>
                  </a:cubicBezTo>
                  <a:cubicBezTo>
                    <a:pt x="38494" y="27587"/>
                    <a:pt x="38528" y="27787"/>
                    <a:pt x="38628" y="27988"/>
                  </a:cubicBezTo>
                  <a:cubicBezTo>
                    <a:pt x="38761" y="28188"/>
                    <a:pt x="38961" y="28355"/>
                    <a:pt x="39161" y="28521"/>
                  </a:cubicBezTo>
                  <a:lnTo>
                    <a:pt x="39228" y="28521"/>
                  </a:lnTo>
                  <a:cubicBezTo>
                    <a:pt x="39295" y="28455"/>
                    <a:pt x="39362" y="28421"/>
                    <a:pt x="39428" y="28355"/>
                  </a:cubicBezTo>
                  <a:cubicBezTo>
                    <a:pt x="39562" y="28254"/>
                    <a:pt x="39662" y="28121"/>
                    <a:pt x="39729" y="27988"/>
                  </a:cubicBezTo>
                  <a:cubicBezTo>
                    <a:pt x="39862" y="27821"/>
                    <a:pt x="39929" y="27621"/>
                    <a:pt x="39862" y="27421"/>
                  </a:cubicBezTo>
                  <a:lnTo>
                    <a:pt x="39795" y="27421"/>
                  </a:lnTo>
                  <a:cubicBezTo>
                    <a:pt x="39729" y="27320"/>
                    <a:pt x="39628" y="27254"/>
                    <a:pt x="39528" y="27254"/>
                  </a:cubicBezTo>
                  <a:cubicBezTo>
                    <a:pt x="39362" y="27287"/>
                    <a:pt x="39228" y="27354"/>
                    <a:pt x="39195" y="27521"/>
                  </a:cubicBezTo>
                  <a:cubicBezTo>
                    <a:pt x="39128" y="27354"/>
                    <a:pt x="38995" y="27287"/>
                    <a:pt x="38828" y="27254"/>
                  </a:cubicBezTo>
                  <a:close/>
                  <a:moveTo>
                    <a:pt x="45933" y="27254"/>
                  </a:moveTo>
                  <a:cubicBezTo>
                    <a:pt x="45833" y="27254"/>
                    <a:pt x="45733" y="27320"/>
                    <a:pt x="45699" y="27421"/>
                  </a:cubicBezTo>
                  <a:cubicBezTo>
                    <a:pt x="45599" y="27587"/>
                    <a:pt x="45599" y="27787"/>
                    <a:pt x="45733" y="27988"/>
                  </a:cubicBezTo>
                  <a:cubicBezTo>
                    <a:pt x="45866" y="28188"/>
                    <a:pt x="46033" y="28355"/>
                    <a:pt x="46267" y="28521"/>
                  </a:cubicBezTo>
                  <a:lnTo>
                    <a:pt x="46300" y="28521"/>
                  </a:lnTo>
                  <a:cubicBezTo>
                    <a:pt x="46500" y="28188"/>
                    <a:pt x="46700" y="27787"/>
                    <a:pt x="46867" y="27421"/>
                  </a:cubicBezTo>
                  <a:cubicBezTo>
                    <a:pt x="46834" y="27354"/>
                    <a:pt x="46767" y="27287"/>
                    <a:pt x="46700" y="27254"/>
                  </a:cubicBezTo>
                  <a:lnTo>
                    <a:pt x="46633" y="27254"/>
                  </a:lnTo>
                  <a:cubicBezTo>
                    <a:pt x="46467" y="27287"/>
                    <a:pt x="46333" y="27354"/>
                    <a:pt x="46267" y="27521"/>
                  </a:cubicBezTo>
                  <a:cubicBezTo>
                    <a:pt x="46233" y="27354"/>
                    <a:pt x="46100" y="27254"/>
                    <a:pt x="45933" y="27254"/>
                  </a:cubicBezTo>
                  <a:close/>
                  <a:moveTo>
                    <a:pt x="6972" y="31824"/>
                  </a:moveTo>
                  <a:cubicBezTo>
                    <a:pt x="6872" y="31824"/>
                    <a:pt x="6772" y="31890"/>
                    <a:pt x="6738" y="31990"/>
                  </a:cubicBezTo>
                  <a:cubicBezTo>
                    <a:pt x="6638" y="32157"/>
                    <a:pt x="6638" y="32357"/>
                    <a:pt x="6772" y="32524"/>
                  </a:cubicBezTo>
                  <a:cubicBezTo>
                    <a:pt x="6905" y="32758"/>
                    <a:pt x="7072" y="32925"/>
                    <a:pt x="7305" y="33091"/>
                  </a:cubicBezTo>
                  <a:lnTo>
                    <a:pt x="7339" y="33091"/>
                  </a:lnTo>
                  <a:cubicBezTo>
                    <a:pt x="7405" y="33025"/>
                    <a:pt x="7472" y="32958"/>
                    <a:pt x="7572" y="32925"/>
                  </a:cubicBezTo>
                  <a:cubicBezTo>
                    <a:pt x="7672" y="32791"/>
                    <a:pt x="7772" y="32691"/>
                    <a:pt x="7872" y="32558"/>
                  </a:cubicBezTo>
                  <a:cubicBezTo>
                    <a:pt x="7973" y="32391"/>
                    <a:pt x="8006" y="32157"/>
                    <a:pt x="7939" y="31990"/>
                  </a:cubicBezTo>
                  <a:lnTo>
                    <a:pt x="7906" y="31990"/>
                  </a:lnTo>
                  <a:cubicBezTo>
                    <a:pt x="7872" y="31890"/>
                    <a:pt x="7772" y="31824"/>
                    <a:pt x="7672" y="31824"/>
                  </a:cubicBezTo>
                  <a:cubicBezTo>
                    <a:pt x="7506" y="31824"/>
                    <a:pt x="7372" y="31924"/>
                    <a:pt x="7305" y="32091"/>
                  </a:cubicBezTo>
                  <a:cubicBezTo>
                    <a:pt x="7272" y="31924"/>
                    <a:pt x="7139" y="31824"/>
                    <a:pt x="6972" y="31824"/>
                  </a:cubicBezTo>
                  <a:close/>
                  <a:moveTo>
                    <a:pt x="14077" y="31824"/>
                  </a:moveTo>
                  <a:cubicBezTo>
                    <a:pt x="13943" y="31824"/>
                    <a:pt x="13877" y="31890"/>
                    <a:pt x="13810" y="31990"/>
                  </a:cubicBezTo>
                  <a:cubicBezTo>
                    <a:pt x="13743" y="32157"/>
                    <a:pt x="13743" y="32357"/>
                    <a:pt x="13843" y="32524"/>
                  </a:cubicBezTo>
                  <a:cubicBezTo>
                    <a:pt x="13977" y="32758"/>
                    <a:pt x="14177" y="32925"/>
                    <a:pt x="14377" y="33091"/>
                  </a:cubicBezTo>
                  <a:lnTo>
                    <a:pt x="14444" y="33091"/>
                  </a:lnTo>
                  <a:cubicBezTo>
                    <a:pt x="14444" y="33091"/>
                    <a:pt x="14544" y="33025"/>
                    <a:pt x="14644" y="32925"/>
                  </a:cubicBezTo>
                  <a:cubicBezTo>
                    <a:pt x="14777" y="32791"/>
                    <a:pt x="14877" y="32691"/>
                    <a:pt x="14978" y="32558"/>
                  </a:cubicBezTo>
                  <a:cubicBezTo>
                    <a:pt x="15078" y="32391"/>
                    <a:pt x="15111" y="32157"/>
                    <a:pt x="15044" y="31990"/>
                  </a:cubicBezTo>
                  <a:lnTo>
                    <a:pt x="15011" y="31990"/>
                  </a:lnTo>
                  <a:cubicBezTo>
                    <a:pt x="14944" y="31890"/>
                    <a:pt x="14844" y="31824"/>
                    <a:pt x="14744" y="31824"/>
                  </a:cubicBezTo>
                  <a:cubicBezTo>
                    <a:pt x="14611" y="31824"/>
                    <a:pt x="14477" y="31924"/>
                    <a:pt x="14410" y="32091"/>
                  </a:cubicBezTo>
                  <a:cubicBezTo>
                    <a:pt x="14344" y="31924"/>
                    <a:pt x="14210" y="31824"/>
                    <a:pt x="14077" y="31824"/>
                  </a:cubicBezTo>
                  <a:close/>
                  <a:moveTo>
                    <a:pt x="21149" y="31824"/>
                  </a:moveTo>
                  <a:cubicBezTo>
                    <a:pt x="21049" y="31824"/>
                    <a:pt x="20948" y="31890"/>
                    <a:pt x="20915" y="31990"/>
                  </a:cubicBezTo>
                  <a:cubicBezTo>
                    <a:pt x="20815" y="32157"/>
                    <a:pt x="20815" y="32357"/>
                    <a:pt x="20948" y="32524"/>
                  </a:cubicBezTo>
                  <a:cubicBezTo>
                    <a:pt x="21082" y="32758"/>
                    <a:pt x="21249" y="32925"/>
                    <a:pt x="21482" y="33091"/>
                  </a:cubicBezTo>
                  <a:lnTo>
                    <a:pt x="21516" y="33091"/>
                  </a:lnTo>
                  <a:cubicBezTo>
                    <a:pt x="21582" y="33025"/>
                    <a:pt x="21649" y="32958"/>
                    <a:pt x="21749" y="32925"/>
                  </a:cubicBezTo>
                  <a:cubicBezTo>
                    <a:pt x="21849" y="32791"/>
                    <a:pt x="21949" y="32691"/>
                    <a:pt x="22049" y="32558"/>
                  </a:cubicBezTo>
                  <a:cubicBezTo>
                    <a:pt x="22183" y="32391"/>
                    <a:pt x="22183" y="32157"/>
                    <a:pt x="22116" y="31990"/>
                  </a:cubicBezTo>
                  <a:lnTo>
                    <a:pt x="22083" y="31990"/>
                  </a:lnTo>
                  <a:cubicBezTo>
                    <a:pt x="22049" y="31890"/>
                    <a:pt x="21949" y="31824"/>
                    <a:pt x="21849" y="31824"/>
                  </a:cubicBezTo>
                  <a:cubicBezTo>
                    <a:pt x="21682" y="31824"/>
                    <a:pt x="21549" y="31924"/>
                    <a:pt x="21482" y="32091"/>
                  </a:cubicBezTo>
                  <a:cubicBezTo>
                    <a:pt x="21449" y="31924"/>
                    <a:pt x="21315" y="31824"/>
                    <a:pt x="21149" y="31824"/>
                  </a:cubicBezTo>
                  <a:close/>
                  <a:moveTo>
                    <a:pt x="28254" y="31824"/>
                  </a:moveTo>
                  <a:cubicBezTo>
                    <a:pt x="28120" y="31824"/>
                    <a:pt x="28054" y="31890"/>
                    <a:pt x="27987" y="31990"/>
                  </a:cubicBezTo>
                  <a:cubicBezTo>
                    <a:pt x="27920" y="32157"/>
                    <a:pt x="27920" y="32357"/>
                    <a:pt x="28020" y="32524"/>
                  </a:cubicBezTo>
                  <a:cubicBezTo>
                    <a:pt x="28154" y="32758"/>
                    <a:pt x="28354" y="32925"/>
                    <a:pt x="28554" y="33091"/>
                  </a:cubicBezTo>
                  <a:lnTo>
                    <a:pt x="28621" y="33091"/>
                  </a:lnTo>
                  <a:cubicBezTo>
                    <a:pt x="28687" y="33025"/>
                    <a:pt x="28754" y="32958"/>
                    <a:pt x="28821" y="32925"/>
                  </a:cubicBezTo>
                  <a:cubicBezTo>
                    <a:pt x="28954" y="32791"/>
                    <a:pt x="29054" y="32691"/>
                    <a:pt x="29154" y="32558"/>
                  </a:cubicBezTo>
                  <a:cubicBezTo>
                    <a:pt x="29254" y="32391"/>
                    <a:pt x="29288" y="32157"/>
                    <a:pt x="29221" y="31990"/>
                  </a:cubicBezTo>
                  <a:lnTo>
                    <a:pt x="29188" y="31990"/>
                  </a:lnTo>
                  <a:cubicBezTo>
                    <a:pt x="29121" y="31890"/>
                    <a:pt x="29021" y="31824"/>
                    <a:pt x="28921" y="31824"/>
                  </a:cubicBezTo>
                  <a:cubicBezTo>
                    <a:pt x="28787" y="31824"/>
                    <a:pt x="28654" y="31924"/>
                    <a:pt x="28587" y="32091"/>
                  </a:cubicBezTo>
                  <a:cubicBezTo>
                    <a:pt x="28521" y="31924"/>
                    <a:pt x="28387" y="31824"/>
                    <a:pt x="28254" y="31824"/>
                  </a:cubicBezTo>
                  <a:close/>
                  <a:moveTo>
                    <a:pt x="35325" y="31824"/>
                  </a:moveTo>
                  <a:cubicBezTo>
                    <a:pt x="35225" y="31824"/>
                    <a:pt x="35125" y="31890"/>
                    <a:pt x="35092" y="31990"/>
                  </a:cubicBezTo>
                  <a:cubicBezTo>
                    <a:pt x="34992" y="32157"/>
                    <a:pt x="35025" y="32357"/>
                    <a:pt x="35125" y="32524"/>
                  </a:cubicBezTo>
                  <a:cubicBezTo>
                    <a:pt x="35259" y="32758"/>
                    <a:pt x="35425" y="32925"/>
                    <a:pt x="35659" y="33091"/>
                  </a:cubicBezTo>
                  <a:lnTo>
                    <a:pt x="35692" y="33091"/>
                  </a:lnTo>
                  <a:cubicBezTo>
                    <a:pt x="35759" y="33025"/>
                    <a:pt x="35859" y="32958"/>
                    <a:pt x="35892" y="32925"/>
                  </a:cubicBezTo>
                  <a:cubicBezTo>
                    <a:pt x="36026" y="32791"/>
                    <a:pt x="36159" y="32691"/>
                    <a:pt x="36226" y="32558"/>
                  </a:cubicBezTo>
                  <a:cubicBezTo>
                    <a:pt x="36359" y="32391"/>
                    <a:pt x="36393" y="32157"/>
                    <a:pt x="36326" y="31990"/>
                  </a:cubicBezTo>
                  <a:lnTo>
                    <a:pt x="36259" y="31990"/>
                  </a:lnTo>
                  <a:cubicBezTo>
                    <a:pt x="36226" y="31890"/>
                    <a:pt x="36126" y="31824"/>
                    <a:pt x="36026" y="31824"/>
                  </a:cubicBezTo>
                  <a:cubicBezTo>
                    <a:pt x="35959" y="31990"/>
                    <a:pt x="35817" y="32074"/>
                    <a:pt x="35676" y="32074"/>
                  </a:cubicBezTo>
                  <a:cubicBezTo>
                    <a:pt x="35534" y="32074"/>
                    <a:pt x="35392" y="31990"/>
                    <a:pt x="35325" y="31824"/>
                  </a:cubicBezTo>
                  <a:close/>
                  <a:moveTo>
                    <a:pt x="42430" y="31824"/>
                  </a:moveTo>
                  <a:cubicBezTo>
                    <a:pt x="42297" y="31824"/>
                    <a:pt x="42230" y="31890"/>
                    <a:pt x="42164" y="31990"/>
                  </a:cubicBezTo>
                  <a:cubicBezTo>
                    <a:pt x="42064" y="32157"/>
                    <a:pt x="42097" y="32357"/>
                    <a:pt x="42197" y="32524"/>
                  </a:cubicBezTo>
                  <a:cubicBezTo>
                    <a:pt x="42330" y="32758"/>
                    <a:pt x="42531" y="32925"/>
                    <a:pt x="42731" y="33091"/>
                  </a:cubicBezTo>
                  <a:lnTo>
                    <a:pt x="42797" y="33091"/>
                  </a:lnTo>
                  <a:cubicBezTo>
                    <a:pt x="42864" y="33025"/>
                    <a:pt x="42931" y="32958"/>
                    <a:pt x="42998" y="32925"/>
                  </a:cubicBezTo>
                  <a:cubicBezTo>
                    <a:pt x="43131" y="32791"/>
                    <a:pt x="43231" y="32691"/>
                    <a:pt x="43298" y="32558"/>
                  </a:cubicBezTo>
                  <a:cubicBezTo>
                    <a:pt x="43431" y="32391"/>
                    <a:pt x="43465" y="32157"/>
                    <a:pt x="43398" y="31990"/>
                  </a:cubicBezTo>
                  <a:lnTo>
                    <a:pt x="43364" y="31990"/>
                  </a:lnTo>
                  <a:cubicBezTo>
                    <a:pt x="43298" y="31890"/>
                    <a:pt x="43198" y="31824"/>
                    <a:pt x="43098" y="31824"/>
                  </a:cubicBezTo>
                  <a:cubicBezTo>
                    <a:pt x="42964" y="31824"/>
                    <a:pt x="42797" y="31924"/>
                    <a:pt x="42764" y="32091"/>
                  </a:cubicBezTo>
                  <a:cubicBezTo>
                    <a:pt x="42697" y="31924"/>
                    <a:pt x="42564" y="31824"/>
                    <a:pt x="42430" y="31824"/>
                  </a:cubicBezTo>
                  <a:close/>
                  <a:moveTo>
                    <a:pt x="45599" y="36560"/>
                  </a:moveTo>
                  <a:lnTo>
                    <a:pt x="45599" y="36560"/>
                  </a:lnTo>
                  <a:cubicBezTo>
                    <a:pt x="45533" y="36727"/>
                    <a:pt x="45566" y="36927"/>
                    <a:pt x="45666" y="37061"/>
                  </a:cubicBezTo>
                  <a:cubicBezTo>
                    <a:pt x="45666" y="37094"/>
                    <a:pt x="45666" y="37128"/>
                    <a:pt x="45699" y="37128"/>
                  </a:cubicBezTo>
                  <a:lnTo>
                    <a:pt x="45599" y="36560"/>
                  </a:lnTo>
                  <a:close/>
                  <a:moveTo>
                    <a:pt x="3336" y="36360"/>
                  </a:moveTo>
                  <a:cubicBezTo>
                    <a:pt x="3236" y="36360"/>
                    <a:pt x="3136" y="36427"/>
                    <a:pt x="3069" y="36494"/>
                  </a:cubicBezTo>
                  <a:cubicBezTo>
                    <a:pt x="3002" y="36694"/>
                    <a:pt x="3002" y="36894"/>
                    <a:pt x="3136" y="37061"/>
                  </a:cubicBezTo>
                  <a:cubicBezTo>
                    <a:pt x="3269" y="37294"/>
                    <a:pt x="3436" y="37461"/>
                    <a:pt x="3636" y="37628"/>
                  </a:cubicBezTo>
                  <a:lnTo>
                    <a:pt x="3703" y="37628"/>
                  </a:lnTo>
                  <a:cubicBezTo>
                    <a:pt x="3703" y="37628"/>
                    <a:pt x="3803" y="37528"/>
                    <a:pt x="3903" y="37461"/>
                  </a:cubicBezTo>
                  <a:cubicBezTo>
                    <a:pt x="4036" y="37328"/>
                    <a:pt x="4136" y="37228"/>
                    <a:pt x="4237" y="37061"/>
                  </a:cubicBezTo>
                  <a:cubicBezTo>
                    <a:pt x="4370" y="36927"/>
                    <a:pt x="4437" y="36694"/>
                    <a:pt x="4403" y="36494"/>
                  </a:cubicBezTo>
                  <a:lnTo>
                    <a:pt x="4270" y="36494"/>
                  </a:lnTo>
                  <a:cubicBezTo>
                    <a:pt x="4203" y="36427"/>
                    <a:pt x="4136" y="36360"/>
                    <a:pt x="4036" y="36360"/>
                  </a:cubicBezTo>
                  <a:cubicBezTo>
                    <a:pt x="3870" y="36360"/>
                    <a:pt x="3736" y="36460"/>
                    <a:pt x="3669" y="36594"/>
                  </a:cubicBezTo>
                  <a:cubicBezTo>
                    <a:pt x="3636" y="36460"/>
                    <a:pt x="3469" y="36360"/>
                    <a:pt x="3336" y="36360"/>
                  </a:cubicBezTo>
                  <a:close/>
                  <a:moveTo>
                    <a:pt x="10441" y="36360"/>
                  </a:moveTo>
                  <a:cubicBezTo>
                    <a:pt x="10308" y="36360"/>
                    <a:pt x="10241" y="36427"/>
                    <a:pt x="10174" y="36494"/>
                  </a:cubicBezTo>
                  <a:cubicBezTo>
                    <a:pt x="10074" y="36694"/>
                    <a:pt x="10107" y="36894"/>
                    <a:pt x="10207" y="37061"/>
                  </a:cubicBezTo>
                  <a:cubicBezTo>
                    <a:pt x="10341" y="37294"/>
                    <a:pt x="10541" y="37461"/>
                    <a:pt x="10741" y="37628"/>
                  </a:cubicBezTo>
                  <a:lnTo>
                    <a:pt x="10808" y="37628"/>
                  </a:lnTo>
                  <a:cubicBezTo>
                    <a:pt x="10808" y="37628"/>
                    <a:pt x="10908" y="37528"/>
                    <a:pt x="11008" y="37461"/>
                  </a:cubicBezTo>
                  <a:cubicBezTo>
                    <a:pt x="11141" y="37328"/>
                    <a:pt x="11242" y="37194"/>
                    <a:pt x="11342" y="37061"/>
                  </a:cubicBezTo>
                  <a:cubicBezTo>
                    <a:pt x="11475" y="36927"/>
                    <a:pt x="11542" y="36694"/>
                    <a:pt x="11475" y="36494"/>
                  </a:cubicBezTo>
                  <a:lnTo>
                    <a:pt x="11375" y="36494"/>
                  </a:lnTo>
                  <a:cubicBezTo>
                    <a:pt x="11308" y="36427"/>
                    <a:pt x="11208" y="36360"/>
                    <a:pt x="11108" y="36360"/>
                  </a:cubicBezTo>
                  <a:cubicBezTo>
                    <a:pt x="11058" y="36527"/>
                    <a:pt x="10916" y="36610"/>
                    <a:pt x="10775" y="36610"/>
                  </a:cubicBezTo>
                  <a:cubicBezTo>
                    <a:pt x="10633" y="36610"/>
                    <a:pt x="10491" y="36527"/>
                    <a:pt x="10441" y="36360"/>
                  </a:cubicBezTo>
                  <a:close/>
                  <a:moveTo>
                    <a:pt x="17513" y="36360"/>
                  </a:moveTo>
                  <a:cubicBezTo>
                    <a:pt x="17413" y="36360"/>
                    <a:pt x="17313" y="36427"/>
                    <a:pt x="17246" y="36494"/>
                  </a:cubicBezTo>
                  <a:cubicBezTo>
                    <a:pt x="17179" y="36694"/>
                    <a:pt x="17179" y="36894"/>
                    <a:pt x="17313" y="37061"/>
                  </a:cubicBezTo>
                  <a:cubicBezTo>
                    <a:pt x="17446" y="37294"/>
                    <a:pt x="17613" y="37461"/>
                    <a:pt x="17813" y="37628"/>
                  </a:cubicBezTo>
                  <a:lnTo>
                    <a:pt x="17880" y="37628"/>
                  </a:lnTo>
                  <a:cubicBezTo>
                    <a:pt x="17880" y="37628"/>
                    <a:pt x="17980" y="37528"/>
                    <a:pt x="18080" y="37461"/>
                  </a:cubicBezTo>
                  <a:cubicBezTo>
                    <a:pt x="18213" y="37328"/>
                    <a:pt x="18313" y="37228"/>
                    <a:pt x="18413" y="37061"/>
                  </a:cubicBezTo>
                  <a:cubicBezTo>
                    <a:pt x="18547" y="36927"/>
                    <a:pt x="18613" y="36694"/>
                    <a:pt x="18580" y="36494"/>
                  </a:cubicBezTo>
                  <a:lnTo>
                    <a:pt x="18447" y="36494"/>
                  </a:lnTo>
                  <a:cubicBezTo>
                    <a:pt x="18380" y="36427"/>
                    <a:pt x="18313" y="36360"/>
                    <a:pt x="18213" y="36360"/>
                  </a:cubicBezTo>
                  <a:cubicBezTo>
                    <a:pt x="18046" y="36360"/>
                    <a:pt x="17913" y="36460"/>
                    <a:pt x="17846" y="36594"/>
                  </a:cubicBezTo>
                  <a:cubicBezTo>
                    <a:pt x="17813" y="36460"/>
                    <a:pt x="17646" y="36360"/>
                    <a:pt x="17513" y="36360"/>
                  </a:cubicBezTo>
                  <a:close/>
                  <a:moveTo>
                    <a:pt x="24584" y="36360"/>
                  </a:moveTo>
                  <a:cubicBezTo>
                    <a:pt x="24484" y="36360"/>
                    <a:pt x="24384" y="36427"/>
                    <a:pt x="24351" y="36494"/>
                  </a:cubicBezTo>
                  <a:cubicBezTo>
                    <a:pt x="24251" y="36694"/>
                    <a:pt x="24284" y="36894"/>
                    <a:pt x="24384" y="37061"/>
                  </a:cubicBezTo>
                  <a:cubicBezTo>
                    <a:pt x="24518" y="37294"/>
                    <a:pt x="24718" y="37461"/>
                    <a:pt x="24918" y="37628"/>
                  </a:cubicBezTo>
                  <a:lnTo>
                    <a:pt x="24985" y="37628"/>
                  </a:lnTo>
                  <a:cubicBezTo>
                    <a:pt x="24985" y="37628"/>
                    <a:pt x="25085" y="37528"/>
                    <a:pt x="25185" y="37461"/>
                  </a:cubicBezTo>
                  <a:cubicBezTo>
                    <a:pt x="25318" y="37328"/>
                    <a:pt x="25418" y="37228"/>
                    <a:pt x="25485" y="37061"/>
                  </a:cubicBezTo>
                  <a:cubicBezTo>
                    <a:pt x="25652" y="36927"/>
                    <a:pt x="25719" y="36727"/>
                    <a:pt x="25685" y="36494"/>
                  </a:cubicBezTo>
                  <a:lnTo>
                    <a:pt x="25552" y="36494"/>
                  </a:lnTo>
                  <a:cubicBezTo>
                    <a:pt x="25485" y="36427"/>
                    <a:pt x="25385" y="36360"/>
                    <a:pt x="25285" y="36360"/>
                  </a:cubicBezTo>
                  <a:cubicBezTo>
                    <a:pt x="25118" y="36360"/>
                    <a:pt x="24985" y="36460"/>
                    <a:pt x="24951" y="36594"/>
                  </a:cubicBezTo>
                  <a:cubicBezTo>
                    <a:pt x="24885" y="36460"/>
                    <a:pt x="24751" y="36360"/>
                    <a:pt x="24584" y="36360"/>
                  </a:cubicBezTo>
                  <a:close/>
                  <a:moveTo>
                    <a:pt x="31689" y="36360"/>
                  </a:moveTo>
                  <a:cubicBezTo>
                    <a:pt x="31589" y="36360"/>
                    <a:pt x="31489" y="36427"/>
                    <a:pt x="31423" y="36494"/>
                  </a:cubicBezTo>
                  <a:cubicBezTo>
                    <a:pt x="31356" y="36694"/>
                    <a:pt x="31356" y="36894"/>
                    <a:pt x="31489" y="37061"/>
                  </a:cubicBezTo>
                  <a:cubicBezTo>
                    <a:pt x="31623" y="37294"/>
                    <a:pt x="31790" y="37461"/>
                    <a:pt x="31990" y="37628"/>
                  </a:cubicBezTo>
                  <a:lnTo>
                    <a:pt x="32056" y="37628"/>
                  </a:lnTo>
                  <a:cubicBezTo>
                    <a:pt x="32056" y="37628"/>
                    <a:pt x="32156" y="37528"/>
                    <a:pt x="32257" y="37461"/>
                  </a:cubicBezTo>
                  <a:cubicBezTo>
                    <a:pt x="32390" y="37328"/>
                    <a:pt x="32490" y="37194"/>
                    <a:pt x="32590" y="37061"/>
                  </a:cubicBezTo>
                  <a:cubicBezTo>
                    <a:pt x="32757" y="36927"/>
                    <a:pt x="32824" y="36727"/>
                    <a:pt x="32757" y="36494"/>
                  </a:cubicBezTo>
                  <a:lnTo>
                    <a:pt x="32623" y="36494"/>
                  </a:lnTo>
                  <a:cubicBezTo>
                    <a:pt x="32557" y="36427"/>
                    <a:pt x="32490" y="36360"/>
                    <a:pt x="32390" y="36360"/>
                  </a:cubicBezTo>
                  <a:cubicBezTo>
                    <a:pt x="32223" y="36360"/>
                    <a:pt x="32090" y="36460"/>
                    <a:pt x="32023" y="36594"/>
                  </a:cubicBezTo>
                  <a:cubicBezTo>
                    <a:pt x="31956" y="36460"/>
                    <a:pt x="31823" y="36360"/>
                    <a:pt x="31689" y="36360"/>
                  </a:cubicBezTo>
                  <a:close/>
                  <a:moveTo>
                    <a:pt x="38761" y="36360"/>
                  </a:moveTo>
                  <a:cubicBezTo>
                    <a:pt x="38661" y="36360"/>
                    <a:pt x="38561" y="36427"/>
                    <a:pt x="38528" y="36494"/>
                  </a:cubicBezTo>
                  <a:cubicBezTo>
                    <a:pt x="38428" y="36694"/>
                    <a:pt x="38461" y="36894"/>
                    <a:pt x="38561" y="37061"/>
                  </a:cubicBezTo>
                  <a:cubicBezTo>
                    <a:pt x="38694" y="37294"/>
                    <a:pt x="38895" y="37461"/>
                    <a:pt x="39095" y="37628"/>
                  </a:cubicBezTo>
                  <a:lnTo>
                    <a:pt x="39161" y="37628"/>
                  </a:lnTo>
                  <a:cubicBezTo>
                    <a:pt x="39161" y="37628"/>
                    <a:pt x="39262" y="37528"/>
                    <a:pt x="39362" y="37461"/>
                  </a:cubicBezTo>
                  <a:cubicBezTo>
                    <a:pt x="39495" y="37328"/>
                    <a:pt x="39595" y="37228"/>
                    <a:pt x="39662" y="37061"/>
                  </a:cubicBezTo>
                  <a:cubicBezTo>
                    <a:pt x="39829" y="36927"/>
                    <a:pt x="39895" y="36727"/>
                    <a:pt x="39862" y="36494"/>
                  </a:cubicBezTo>
                  <a:lnTo>
                    <a:pt x="39729" y="36494"/>
                  </a:lnTo>
                  <a:cubicBezTo>
                    <a:pt x="39662" y="36427"/>
                    <a:pt x="39562" y="36360"/>
                    <a:pt x="39462" y="36360"/>
                  </a:cubicBezTo>
                  <a:cubicBezTo>
                    <a:pt x="39295" y="36360"/>
                    <a:pt x="39161" y="36460"/>
                    <a:pt x="39128" y="36594"/>
                  </a:cubicBezTo>
                  <a:cubicBezTo>
                    <a:pt x="39061" y="36460"/>
                    <a:pt x="38928" y="36360"/>
                    <a:pt x="38761" y="36360"/>
                  </a:cubicBezTo>
                  <a:close/>
                  <a:moveTo>
                    <a:pt x="6905" y="40930"/>
                  </a:moveTo>
                  <a:cubicBezTo>
                    <a:pt x="6805" y="40930"/>
                    <a:pt x="6705" y="40997"/>
                    <a:pt x="6672" y="41064"/>
                  </a:cubicBezTo>
                  <a:cubicBezTo>
                    <a:pt x="6572" y="41264"/>
                    <a:pt x="6605" y="41464"/>
                    <a:pt x="6705" y="41631"/>
                  </a:cubicBezTo>
                  <a:cubicBezTo>
                    <a:pt x="6838" y="41864"/>
                    <a:pt x="7005" y="42031"/>
                    <a:pt x="7239" y="42164"/>
                  </a:cubicBezTo>
                  <a:lnTo>
                    <a:pt x="7272" y="42164"/>
                  </a:lnTo>
                  <a:cubicBezTo>
                    <a:pt x="7339" y="42131"/>
                    <a:pt x="7439" y="42064"/>
                    <a:pt x="7506" y="41998"/>
                  </a:cubicBezTo>
                  <a:cubicBezTo>
                    <a:pt x="7606" y="41898"/>
                    <a:pt x="7739" y="41764"/>
                    <a:pt x="7806" y="41631"/>
                  </a:cubicBezTo>
                  <a:cubicBezTo>
                    <a:pt x="7939" y="41497"/>
                    <a:pt x="8006" y="41264"/>
                    <a:pt x="7939" y="41064"/>
                  </a:cubicBezTo>
                  <a:lnTo>
                    <a:pt x="7839" y="41064"/>
                  </a:lnTo>
                  <a:cubicBezTo>
                    <a:pt x="7806" y="40997"/>
                    <a:pt x="7706" y="40930"/>
                    <a:pt x="7606" y="40930"/>
                  </a:cubicBezTo>
                  <a:cubicBezTo>
                    <a:pt x="7439" y="40930"/>
                    <a:pt x="7305" y="41030"/>
                    <a:pt x="7239" y="41164"/>
                  </a:cubicBezTo>
                  <a:cubicBezTo>
                    <a:pt x="7205" y="41030"/>
                    <a:pt x="7072" y="40930"/>
                    <a:pt x="6905" y="40930"/>
                  </a:cubicBezTo>
                  <a:close/>
                  <a:moveTo>
                    <a:pt x="14010" y="40930"/>
                  </a:moveTo>
                  <a:cubicBezTo>
                    <a:pt x="13910" y="40930"/>
                    <a:pt x="13810" y="40997"/>
                    <a:pt x="13743" y="41064"/>
                  </a:cubicBezTo>
                  <a:cubicBezTo>
                    <a:pt x="13677" y="41264"/>
                    <a:pt x="13677" y="41464"/>
                    <a:pt x="13777" y="41631"/>
                  </a:cubicBezTo>
                  <a:cubicBezTo>
                    <a:pt x="13910" y="41864"/>
                    <a:pt x="14110" y="42031"/>
                    <a:pt x="14310" y="42164"/>
                  </a:cubicBezTo>
                  <a:lnTo>
                    <a:pt x="14377" y="42164"/>
                  </a:lnTo>
                  <a:cubicBezTo>
                    <a:pt x="14444" y="42131"/>
                    <a:pt x="14511" y="42064"/>
                    <a:pt x="14577" y="41998"/>
                  </a:cubicBezTo>
                  <a:cubicBezTo>
                    <a:pt x="14711" y="41898"/>
                    <a:pt x="14811" y="41764"/>
                    <a:pt x="14911" y="41631"/>
                  </a:cubicBezTo>
                  <a:cubicBezTo>
                    <a:pt x="15044" y="41497"/>
                    <a:pt x="15078" y="41264"/>
                    <a:pt x="15044" y="41064"/>
                  </a:cubicBezTo>
                  <a:lnTo>
                    <a:pt x="14944" y="41064"/>
                  </a:lnTo>
                  <a:cubicBezTo>
                    <a:pt x="14877" y="40997"/>
                    <a:pt x="14777" y="40930"/>
                    <a:pt x="14677" y="40930"/>
                  </a:cubicBezTo>
                  <a:cubicBezTo>
                    <a:pt x="14544" y="40930"/>
                    <a:pt x="14410" y="41030"/>
                    <a:pt x="14344" y="41164"/>
                  </a:cubicBezTo>
                  <a:cubicBezTo>
                    <a:pt x="14277" y="41030"/>
                    <a:pt x="14144" y="40930"/>
                    <a:pt x="14010" y="40930"/>
                  </a:cubicBezTo>
                  <a:close/>
                  <a:moveTo>
                    <a:pt x="21082" y="40930"/>
                  </a:moveTo>
                  <a:cubicBezTo>
                    <a:pt x="20982" y="40930"/>
                    <a:pt x="20882" y="40997"/>
                    <a:pt x="20848" y="41064"/>
                  </a:cubicBezTo>
                  <a:cubicBezTo>
                    <a:pt x="20748" y="41264"/>
                    <a:pt x="20782" y="41464"/>
                    <a:pt x="20882" y="41631"/>
                  </a:cubicBezTo>
                  <a:cubicBezTo>
                    <a:pt x="21015" y="41864"/>
                    <a:pt x="21182" y="42031"/>
                    <a:pt x="21415" y="42164"/>
                  </a:cubicBezTo>
                  <a:lnTo>
                    <a:pt x="21449" y="42164"/>
                  </a:lnTo>
                  <a:cubicBezTo>
                    <a:pt x="21516" y="42131"/>
                    <a:pt x="21616" y="42064"/>
                    <a:pt x="21682" y="41998"/>
                  </a:cubicBezTo>
                  <a:cubicBezTo>
                    <a:pt x="21782" y="41898"/>
                    <a:pt x="21916" y="41764"/>
                    <a:pt x="21983" y="41631"/>
                  </a:cubicBezTo>
                  <a:cubicBezTo>
                    <a:pt x="22116" y="41497"/>
                    <a:pt x="22183" y="41264"/>
                    <a:pt x="22116" y="41064"/>
                  </a:cubicBezTo>
                  <a:lnTo>
                    <a:pt x="22016" y="41064"/>
                  </a:lnTo>
                  <a:cubicBezTo>
                    <a:pt x="21983" y="40997"/>
                    <a:pt x="21882" y="40930"/>
                    <a:pt x="21782" y="40930"/>
                  </a:cubicBezTo>
                  <a:cubicBezTo>
                    <a:pt x="21616" y="40930"/>
                    <a:pt x="21482" y="41030"/>
                    <a:pt x="21415" y="41164"/>
                  </a:cubicBezTo>
                  <a:cubicBezTo>
                    <a:pt x="21382" y="41030"/>
                    <a:pt x="21249" y="40930"/>
                    <a:pt x="21082" y="40930"/>
                  </a:cubicBezTo>
                  <a:close/>
                  <a:moveTo>
                    <a:pt x="28187" y="40930"/>
                  </a:moveTo>
                  <a:cubicBezTo>
                    <a:pt x="28087" y="40930"/>
                    <a:pt x="27987" y="40997"/>
                    <a:pt x="27920" y="41064"/>
                  </a:cubicBezTo>
                  <a:cubicBezTo>
                    <a:pt x="27853" y="41264"/>
                    <a:pt x="27853" y="41464"/>
                    <a:pt x="27953" y="41631"/>
                  </a:cubicBezTo>
                  <a:cubicBezTo>
                    <a:pt x="28087" y="41864"/>
                    <a:pt x="28287" y="42031"/>
                    <a:pt x="28487" y="42164"/>
                  </a:cubicBezTo>
                  <a:lnTo>
                    <a:pt x="28554" y="42164"/>
                  </a:lnTo>
                  <a:cubicBezTo>
                    <a:pt x="28621" y="42131"/>
                    <a:pt x="28687" y="42064"/>
                    <a:pt x="28754" y="41998"/>
                  </a:cubicBezTo>
                  <a:cubicBezTo>
                    <a:pt x="28887" y="41898"/>
                    <a:pt x="28988" y="41764"/>
                    <a:pt x="29088" y="41631"/>
                  </a:cubicBezTo>
                  <a:cubicBezTo>
                    <a:pt x="29221" y="41497"/>
                    <a:pt x="29288" y="41264"/>
                    <a:pt x="29221" y="41064"/>
                  </a:cubicBezTo>
                  <a:lnTo>
                    <a:pt x="29121" y="41064"/>
                  </a:lnTo>
                  <a:cubicBezTo>
                    <a:pt x="29054" y="40997"/>
                    <a:pt x="28954" y="40930"/>
                    <a:pt x="28854" y="40930"/>
                  </a:cubicBezTo>
                  <a:cubicBezTo>
                    <a:pt x="28721" y="40930"/>
                    <a:pt x="28587" y="41030"/>
                    <a:pt x="28521" y="41164"/>
                  </a:cubicBezTo>
                  <a:cubicBezTo>
                    <a:pt x="28454" y="41030"/>
                    <a:pt x="28320" y="40930"/>
                    <a:pt x="28187" y="40930"/>
                  </a:cubicBezTo>
                  <a:close/>
                  <a:moveTo>
                    <a:pt x="35259" y="40930"/>
                  </a:moveTo>
                  <a:cubicBezTo>
                    <a:pt x="35159" y="40930"/>
                    <a:pt x="35059" y="40997"/>
                    <a:pt x="35025" y="41064"/>
                  </a:cubicBezTo>
                  <a:cubicBezTo>
                    <a:pt x="34925" y="41264"/>
                    <a:pt x="34958" y="41464"/>
                    <a:pt x="35059" y="41631"/>
                  </a:cubicBezTo>
                  <a:cubicBezTo>
                    <a:pt x="35192" y="41864"/>
                    <a:pt x="35359" y="42031"/>
                    <a:pt x="35592" y="42164"/>
                  </a:cubicBezTo>
                  <a:lnTo>
                    <a:pt x="35626" y="42164"/>
                  </a:lnTo>
                  <a:cubicBezTo>
                    <a:pt x="35726" y="42131"/>
                    <a:pt x="35792" y="42064"/>
                    <a:pt x="35859" y="41998"/>
                  </a:cubicBezTo>
                  <a:cubicBezTo>
                    <a:pt x="35959" y="41898"/>
                    <a:pt x="36093" y="41764"/>
                    <a:pt x="36159" y="41631"/>
                  </a:cubicBezTo>
                  <a:cubicBezTo>
                    <a:pt x="36326" y="41497"/>
                    <a:pt x="36359" y="41264"/>
                    <a:pt x="36326" y="41064"/>
                  </a:cubicBezTo>
                  <a:lnTo>
                    <a:pt x="36193" y="41064"/>
                  </a:lnTo>
                  <a:cubicBezTo>
                    <a:pt x="36159" y="40997"/>
                    <a:pt x="36059" y="40930"/>
                    <a:pt x="35959" y="40930"/>
                  </a:cubicBezTo>
                  <a:cubicBezTo>
                    <a:pt x="35892" y="41097"/>
                    <a:pt x="35742" y="41180"/>
                    <a:pt x="35596" y="41180"/>
                  </a:cubicBezTo>
                  <a:cubicBezTo>
                    <a:pt x="35450" y="41180"/>
                    <a:pt x="35309" y="41097"/>
                    <a:pt x="35259" y="40930"/>
                  </a:cubicBezTo>
                  <a:close/>
                  <a:moveTo>
                    <a:pt x="42364" y="40930"/>
                  </a:moveTo>
                  <a:cubicBezTo>
                    <a:pt x="42264" y="40930"/>
                    <a:pt x="42164" y="40997"/>
                    <a:pt x="42097" y="41064"/>
                  </a:cubicBezTo>
                  <a:cubicBezTo>
                    <a:pt x="42030" y="41264"/>
                    <a:pt x="42030" y="41464"/>
                    <a:pt x="42130" y="41631"/>
                  </a:cubicBezTo>
                  <a:cubicBezTo>
                    <a:pt x="42264" y="41864"/>
                    <a:pt x="42464" y="42031"/>
                    <a:pt x="42664" y="42164"/>
                  </a:cubicBezTo>
                  <a:lnTo>
                    <a:pt x="42731" y="42164"/>
                  </a:lnTo>
                  <a:cubicBezTo>
                    <a:pt x="42797" y="42131"/>
                    <a:pt x="42864" y="42064"/>
                    <a:pt x="42931" y="41998"/>
                  </a:cubicBezTo>
                  <a:cubicBezTo>
                    <a:pt x="43064" y="41898"/>
                    <a:pt x="43164" y="41764"/>
                    <a:pt x="43264" y="41631"/>
                  </a:cubicBezTo>
                  <a:cubicBezTo>
                    <a:pt x="43398" y="41497"/>
                    <a:pt x="43465" y="41264"/>
                    <a:pt x="43398" y="41064"/>
                  </a:cubicBezTo>
                  <a:lnTo>
                    <a:pt x="43298" y="41064"/>
                  </a:lnTo>
                  <a:cubicBezTo>
                    <a:pt x="43231" y="40997"/>
                    <a:pt x="43131" y="40930"/>
                    <a:pt x="43031" y="40930"/>
                  </a:cubicBezTo>
                  <a:cubicBezTo>
                    <a:pt x="42897" y="40930"/>
                    <a:pt x="42764" y="41030"/>
                    <a:pt x="42697" y="41164"/>
                  </a:cubicBezTo>
                  <a:cubicBezTo>
                    <a:pt x="42631" y="41030"/>
                    <a:pt x="42497" y="40930"/>
                    <a:pt x="42364" y="40930"/>
                  </a:cubicBezTo>
                  <a:close/>
                  <a:moveTo>
                    <a:pt x="3436" y="45433"/>
                  </a:moveTo>
                  <a:cubicBezTo>
                    <a:pt x="3336" y="45433"/>
                    <a:pt x="3236" y="45500"/>
                    <a:pt x="3202" y="45600"/>
                  </a:cubicBezTo>
                  <a:cubicBezTo>
                    <a:pt x="3102" y="45767"/>
                    <a:pt x="3136" y="45967"/>
                    <a:pt x="3236" y="46167"/>
                  </a:cubicBezTo>
                  <a:cubicBezTo>
                    <a:pt x="3369" y="46367"/>
                    <a:pt x="3569" y="46534"/>
                    <a:pt x="3770" y="46701"/>
                  </a:cubicBezTo>
                  <a:lnTo>
                    <a:pt x="3836" y="46701"/>
                  </a:lnTo>
                  <a:cubicBezTo>
                    <a:pt x="3903" y="46634"/>
                    <a:pt x="3970" y="46568"/>
                    <a:pt x="4036" y="46534"/>
                  </a:cubicBezTo>
                  <a:cubicBezTo>
                    <a:pt x="4170" y="46434"/>
                    <a:pt x="4270" y="46301"/>
                    <a:pt x="4337" y="46167"/>
                  </a:cubicBezTo>
                  <a:cubicBezTo>
                    <a:pt x="4470" y="45967"/>
                    <a:pt x="4470" y="45767"/>
                    <a:pt x="4403" y="45600"/>
                  </a:cubicBezTo>
                  <a:cubicBezTo>
                    <a:pt x="4337" y="45500"/>
                    <a:pt x="4237" y="45433"/>
                    <a:pt x="4136" y="45433"/>
                  </a:cubicBezTo>
                  <a:cubicBezTo>
                    <a:pt x="3970" y="45433"/>
                    <a:pt x="3836" y="45534"/>
                    <a:pt x="3803" y="45700"/>
                  </a:cubicBezTo>
                  <a:cubicBezTo>
                    <a:pt x="3736" y="45534"/>
                    <a:pt x="3603" y="45467"/>
                    <a:pt x="3436" y="45433"/>
                  </a:cubicBezTo>
                  <a:close/>
                  <a:moveTo>
                    <a:pt x="10541" y="45433"/>
                  </a:moveTo>
                  <a:cubicBezTo>
                    <a:pt x="10441" y="45433"/>
                    <a:pt x="10341" y="45500"/>
                    <a:pt x="10308" y="45600"/>
                  </a:cubicBezTo>
                  <a:cubicBezTo>
                    <a:pt x="10207" y="45767"/>
                    <a:pt x="10207" y="45967"/>
                    <a:pt x="10341" y="46167"/>
                  </a:cubicBezTo>
                  <a:cubicBezTo>
                    <a:pt x="10474" y="46367"/>
                    <a:pt x="10641" y="46534"/>
                    <a:pt x="10841" y="46701"/>
                  </a:cubicBezTo>
                  <a:lnTo>
                    <a:pt x="10908" y="46701"/>
                  </a:lnTo>
                  <a:cubicBezTo>
                    <a:pt x="10975" y="46634"/>
                    <a:pt x="11041" y="46568"/>
                    <a:pt x="11108" y="46534"/>
                  </a:cubicBezTo>
                  <a:cubicBezTo>
                    <a:pt x="11242" y="46401"/>
                    <a:pt x="11342" y="46301"/>
                    <a:pt x="11442" y="46167"/>
                  </a:cubicBezTo>
                  <a:cubicBezTo>
                    <a:pt x="11542" y="45967"/>
                    <a:pt x="11575" y="45767"/>
                    <a:pt x="11475" y="45600"/>
                  </a:cubicBezTo>
                  <a:cubicBezTo>
                    <a:pt x="11442" y="45500"/>
                    <a:pt x="11342" y="45433"/>
                    <a:pt x="11242" y="45433"/>
                  </a:cubicBezTo>
                  <a:cubicBezTo>
                    <a:pt x="11175" y="45600"/>
                    <a:pt x="11033" y="45684"/>
                    <a:pt x="10891" y="45684"/>
                  </a:cubicBezTo>
                  <a:cubicBezTo>
                    <a:pt x="10750" y="45684"/>
                    <a:pt x="10608" y="45600"/>
                    <a:pt x="10541" y="45433"/>
                  </a:cubicBezTo>
                  <a:close/>
                  <a:moveTo>
                    <a:pt x="17613" y="45433"/>
                  </a:moveTo>
                  <a:cubicBezTo>
                    <a:pt x="17513" y="45433"/>
                    <a:pt x="17413" y="45500"/>
                    <a:pt x="17379" y="45600"/>
                  </a:cubicBezTo>
                  <a:cubicBezTo>
                    <a:pt x="17279" y="45767"/>
                    <a:pt x="17313" y="45967"/>
                    <a:pt x="17413" y="46167"/>
                  </a:cubicBezTo>
                  <a:cubicBezTo>
                    <a:pt x="17546" y="46367"/>
                    <a:pt x="17746" y="46534"/>
                    <a:pt x="17946" y="46701"/>
                  </a:cubicBezTo>
                  <a:lnTo>
                    <a:pt x="18013" y="46701"/>
                  </a:lnTo>
                  <a:cubicBezTo>
                    <a:pt x="18080" y="46634"/>
                    <a:pt x="18146" y="46568"/>
                    <a:pt x="18213" y="46534"/>
                  </a:cubicBezTo>
                  <a:cubicBezTo>
                    <a:pt x="18347" y="46434"/>
                    <a:pt x="18447" y="46301"/>
                    <a:pt x="18513" y="46167"/>
                  </a:cubicBezTo>
                  <a:cubicBezTo>
                    <a:pt x="18647" y="45967"/>
                    <a:pt x="18647" y="45767"/>
                    <a:pt x="18580" y="45600"/>
                  </a:cubicBezTo>
                  <a:cubicBezTo>
                    <a:pt x="18513" y="45500"/>
                    <a:pt x="18413" y="45433"/>
                    <a:pt x="18313" y="45433"/>
                  </a:cubicBezTo>
                  <a:cubicBezTo>
                    <a:pt x="18146" y="45433"/>
                    <a:pt x="18013" y="45534"/>
                    <a:pt x="17980" y="45700"/>
                  </a:cubicBezTo>
                  <a:cubicBezTo>
                    <a:pt x="17913" y="45534"/>
                    <a:pt x="17780" y="45467"/>
                    <a:pt x="17613" y="45433"/>
                  </a:cubicBezTo>
                  <a:close/>
                  <a:moveTo>
                    <a:pt x="24718" y="45433"/>
                  </a:moveTo>
                  <a:cubicBezTo>
                    <a:pt x="24618" y="45433"/>
                    <a:pt x="24518" y="45500"/>
                    <a:pt x="24484" y="45600"/>
                  </a:cubicBezTo>
                  <a:cubicBezTo>
                    <a:pt x="24384" y="45767"/>
                    <a:pt x="24384" y="45967"/>
                    <a:pt x="24518" y="46167"/>
                  </a:cubicBezTo>
                  <a:cubicBezTo>
                    <a:pt x="24651" y="46367"/>
                    <a:pt x="24818" y="46534"/>
                    <a:pt x="25018" y="46701"/>
                  </a:cubicBezTo>
                  <a:lnTo>
                    <a:pt x="25085" y="46701"/>
                  </a:lnTo>
                  <a:cubicBezTo>
                    <a:pt x="25151" y="46634"/>
                    <a:pt x="25218" y="46568"/>
                    <a:pt x="25285" y="46534"/>
                  </a:cubicBezTo>
                  <a:cubicBezTo>
                    <a:pt x="25418" y="46434"/>
                    <a:pt x="25518" y="46301"/>
                    <a:pt x="25618" y="46167"/>
                  </a:cubicBezTo>
                  <a:cubicBezTo>
                    <a:pt x="25719" y="45967"/>
                    <a:pt x="25752" y="45767"/>
                    <a:pt x="25685" y="45600"/>
                  </a:cubicBezTo>
                  <a:lnTo>
                    <a:pt x="25652" y="45600"/>
                  </a:lnTo>
                  <a:cubicBezTo>
                    <a:pt x="25585" y="45500"/>
                    <a:pt x="25518" y="45433"/>
                    <a:pt x="25418" y="45433"/>
                  </a:cubicBezTo>
                  <a:cubicBezTo>
                    <a:pt x="25252" y="45433"/>
                    <a:pt x="25118" y="45534"/>
                    <a:pt x="25051" y="45700"/>
                  </a:cubicBezTo>
                  <a:cubicBezTo>
                    <a:pt x="24985" y="45534"/>
                    <a:pt x="24851" y="45467"/>
                    <a:pt x="24718" y="45433"/>
                  </a:cubicBezTo>
                  <a:close/>
                  <a:moveTo>
                    <a:pt x="31790" y="45433"/>
                  </a:moveTo>
                  <a:cubicBezTo>
                    <a:pt x="31689" y="45433"/>
                    <a:pt x="31589" y="45500"/>
                    <a:pt x="31556" y="45600"/>
                  </a:cubicBezTo>
                  <a:cubicBezTo>
                    <a:pt x="31456" y="45767"/>
                    <a:pt x="31489" y="45967"/>
                    <a:pt x="31589" y="46167"/>
                  </a:cubicBezTo>
                  <a:cubicBezTo>
                    <a:pt x="31723" y="46367"/>
                    <a:pt x="31923" y="46534"/>
                    <a:pt x="32123" y="46701"/>
                  </a:cubicBezTo>
                  <a:lnTo>
                    <a:pt x="32190" y="46701"/>
                  </a:lnTo>
                  <a:cubicBezTo>
                    <a:pt x="32257" y="46634"/>
                    <a:pt x="32323" y="46568"/>
                    <a:pt x="32390" y="46534"/>
                  </a:cubicBezTo>
                  <a:cubicBezTo>
                    <a:pt x="32523" y="46401"/>
                    <a:pt x="32623" y="46301"/>
                    <a:pt x="32690" y="46167"/>
                  </a:cubicBezTo>
                  <a:cubicBezTo>
                    <a:pt x="32824" y="46001"/>
                    <a:pt x="32857" y="45767"/>
                    <a:pt x="32757" y="45600"/>
                  </a:cubicBezTo>
                  <a:cubicBezTo>
                    <a:pt x="32690" y="45500"/>
                    <a:pt x="32590" y="45433"/>
                    <a:pt x="32490" y="45433"/>
                  </a:cubicBezTo>
                  <a:cubicBezTo>
                    <a:pt x="32323" y="45467"/>
                    <a:pt x="32223" y="45534"/>
                    <a:pt x="32156" y="45700"/>
                  </a:cubicBezTo>
                  <a:cubicBezTo>
                    <a:pt x="32090" y="45534"/>
                    <a:pt x="31956" y="45433"/>
                    <a:pt x="31790" y="45433"/>
                  </a:cubicBezTo>
                  <a:close/>
                  <a:moveTo>
                    <a:pt x="38895" y="45433"/>
                  </a:moveTo>
                  <a:cubicBezTo>
                    <a:pt x="38795" y="45433"/>
                    <a:pt x="38694" y="45500"/>
                    <a:pt x="38628" y="45600"/>
                  </a:cubicBezTo>
                  <a:cubicBezTo>
                    <a:pt x="38561" y="45767"/>
                    <a:pt x="38561" y="45967"/>
                    <a:pt x="38694" y="46167"/>
                  </a:cubicBezTo>
                  <a:cubicBezTo>
                    <a:pt x="38828" y="46367"/>
                    <a:pt x="38995" y="46534"/>
                    <a:pt x="39195" y="46701"/>
                  </a:cubicBezTo>
                  <a:lnTo>
                    <a:pt x="39262" y="46701"/>
                  </a:lnTo>
                  <a:cubicBezTo>
                    <a:pt x="39328" y="46634"/>
                    <a:pt x="39395" y="46568"/>
                    <a:pt x="39462" y="46534"/>
                  </a:cubicBezTo>
                  <a:cubicBezTo>
                    <a:pt x="39595" y="46434"/>
                    <a:pt x="39695" y="46301"/>
                    <a:pt x="39795" y="46167"/>
                  </a:cubicBezTo>
                  <a:cubicBezTo>
                    <a:pt x="39895" y="46001"/>
                    <a:pt x="39929" y="45767"/>
                    <a:pt x="39862" y="45600"/>
                  </a:cubicBezTo>
                  <a:lnTo>
                    <a:pt x="39829" y="45600"/>
                  </a:lnTo>
                  <a:cubicBezTo>
                    <a:pt x="39762" y="45500"/>
                    <a:pt x="39695" y="45433"/>
                    <a:pt x="39595" y="45433"/>
                  </a:cubicBezTo>
                  <a:cubicBezTo>
                    <a:pt x="39428" y="45433"/>
                    <a:pt x="39295" y="45534"/>
                    <a:pt x="39228" y="45700"/>
                  </a:cubicBezTo>
                  <a:cubicBezTo>
                    <a:pt x="39161" y="45534"/>
                    <a:pt x="39028" y="45467"/>
                    <a:pt x="38895" y="45433"/>
                  </a:cubicBezTo>
                  <a:close/>
                  <a:moveTo>
                    <a:pt x="45966" y="45433"/>
                  </a:moveTo>
                  <a:cubicBezTo>
                    <a:pt x="45866" y="45433"/>
                    <a:pt x="45766" y="45500"/>
                    <a:pt x="45733" y="45600"/>
                  </a:cubicBezTo>
                  <a:cubicBezTo>
                    <a:pt x="45633" y="45767"/>
                    <a:pt x="45666" y="45967"/>
                    <a:pt x="45766" y="46167"/>
                  </a:cubicBezTo>
                  <a:cubicBezTo>
                    <a:pt x="45900" y="46367"/>
                    <a:pt x="46066" y="46534"/>
                    <a:pt x="46300" y="46701"/>
                  </a:cubicBezTo>
                  <a:lnTo>
                    <a:pt x="46333" y="46701"/>
                  </a:lnTo>
                  <a:cubicBezTo>
                    <a:pt x="46433" y="46634"/>
                    <a:pt x="46500" y="46568"/>
                    <a:pt x="46567" y="46534"/>
                  </a:cubicBezTo>
                  <a:cubicBezTo>
                    <a:pt x="46700" y="46401"/>
                    <a:pt x="46800" y="46301"/>
                    <a:pt x="46867" y="46167"/>
                  </a:cubicBezTo>
                  <a:cubicBezTo>
                    <a:pt x="47000" y="46001"/>
                    <a:pt x="47034" y="45767"/>
                    <a:pt x="46967" y="45600"/>
                  </a:cubicBezTo>
                  <a:lnTo>
                    <a:pt x="46934" y="45600"/>
                  </a:lnTo>
                  <a:cubicBezTo>
                    <a:pt x="46867" y="45500"/>
                    <a:pt x="46767" y="45433"/>
                    <a:pt x="46667" y="45433"/>
                  </a:cubicBezTo>
                  <a:cubicBezTo>
                    <a:pt x="46600" y="45600"/>
                    <a:pt x="46458" y="45684"/>
                    <a:pt x="46317" y="45684"/>
                  </a:cubicBezTo>
                  <a:cubicBezTo>
                    <a:pt x="46175" y="45684"/>
                    <a:pt x="46033" y="45600"/>
                    <a:pt x="45966" y="45433"/>
                  </a:cubicBezTo>
                  <a:close/>
                  <a:moveTo>
                    <a:pt x="601" y="50037"/>
                  </a:moveTo>
                  <a:cubicBezTo>
                    <a:pt x="434" y="50037"/>
                    <a:pt x="300" y="50137"/>
                    <a:pt x="234" y="50270"/>
                  </a:cubicBezTo>
                  <a:cubicBezTo>
                    <a:pt x="234" y="50204"/>
                    <a:pt x="200" y="50170"/>
                    <a:pt x="167" y="50137"/>
                  </a:cubicBezTo>
                  <a:cubicBezTo>
                    <a:pt x="100" y="50504"/>
                    <a:pt x="34" y="50837"/>
                    <a:pt x="0" y="51104"/>
                  </a:cubicBezTo>
                  <a:cubicBezTo>
                    <a:pt x="67" y="51171"/>
                    <a:pt x="134" y="51204"/>
                    <a:pt x="234" y="51271"/>
                  </a:cubicBezTo>
                  <a:lnTo>
                    <a:pt x="267" y="51271"/>
                  </a:lnTo>
                  <a:lnTo>
                    <a:pt x="501" y="51104"/>
                  </a:lnTo>
                  <a:cubicBezTo>
                    <a:pt x="601" y="51004"/>
                    <a:pt x="734" y="50871"/>
                    <a:pt x="801" y="50737"/>
                  </a:cubicBezTo>
                  <a:cubicBezTo>
                    <a:pt x="901" y="50570"/>
                    <a:pt x="934" y="50337"/>
                    <a:pt x="834" y="50170"/>
                  </a:cubicBezTo>
                  <a:cubicBezTo>
                    <a:pt x="801" y="50070"/>
                    <a:pt x="701" y="50037"/>
                    <a:pt x="601" y="50037"/>
                  </a:cubicBezTo>
                  <a:close/>
                  <a:moveTo>
                    <a:pt x="7005" y="50037"/>
                  </a:moveTo>
                  <a:cubicBezTo>
                    <a:pt x="6872" y="50037"/>
                    <a:pt x="6805" y="50070"/>
                    <a:pt x="6738" y="50170"/>
                  </a:cubicBezTo>
                  <a:cubicBezTo>
                    <a:pt x="6638" y="50337"/>
                    <a:pt x="6672" y="50570"/>
                    <a:pt x="6772" y="50737"/>
                  </a:cubicBezTo>
                  <a:cubicBezTo>
                    <a:pt x="6905" y="50937"/>
                    <a:pt x="7105" y="51138"/>
                    <a:pt x="7305" y="51271"/>
                  </a:cubicBezTo>
                  <a:lnTo>
                    <a:pt x="7372" y="51271"/>
                  </a:lnTo>
                  <a:cubicBezTo>
                    <a:pt x="7439" y="51238"/>
                    <a:pt x="7506" y="51171"/>
                    <a:pt x="7572" y="51104"/>
                  </a:cubicBezTo>
                  <a:cubicBezTo>
                    <a:pt x="7706" y="51004"/>
                    <a:pt x="7806" y="50871"/>
                    <a:pt x="7906" y="50737"/>
                  </a:cubicBezTo>
                  <a:cubicBezTo>
                    <a:pt x="8006" y="50570"/>
                    <a:pt x="8006" y="50370"/>
                    <a:pt x="7939" y="50170"/>
                  </a:cubicBezTo>
                  <a:cubicBezTo>
                    <a:pt x="7872" y="50070"/>
                    <a:pt x="7772" y="50037"/>
                    <a:pt x="7672" y="50037"/>
                  </a:cubicBezTo>
                  <a:cubicBezTo>
                    <a:pt x="7539" y="50037"/>
                    <a:pt x="7405" y="50137"/>
                    <a:pt x="7339" y="50270"/>
                  </a:cubicBezTo>
                  <a:cubicBezTo>
                    <a:pt x="7272" y="50137"/>
                    <a:pt x="7139" y="50037"/>
                    <a:pt x="7005" y="50037"/>
                  </a:cubicBezTo>
                  <a:close/>
                  <a:moveTo>
                    <a:pt x="14077" y="50037"/>
                  </a:moveTo>
                  <a:cubicBezTo>
                    <a:pt x="13977" y="50037"/>
                    <a:pt x="13877" y="50070"/>
                    <a:pt x="13843" y="50170"/>
                  </a:cubicBezTo>
                  <a:cubicBezTo>
                    <a:pt x="13743" y="50370"/>
                    <a:pt x="13743" y="50570"/>
                    <a:pt x="13877" y="50737"/>
                  </a:cubicBezTo>
                  <a:cubicBezTo>
                    <a:pt x="14010" y="50937"/>
                    <a:pt x="14177" y="51138"/>
                    <a:pt x="14410" y="51271"/>
                  </a:cubicBezTo>
                  <a:lnTo>
                    <a:pt x="14444" y="51271"/>
                  </a:lnTo>
                  <a:cubicBezTo>
                    <a:pt x="14444" y="51271"/>
                    <a:pt x="14544" y="51204"/>
                    <a:pt x="14677" y="51104"/>
                  </a:cubicBezTo>
                  <a:cubicBezTo>
                    <a:pt x="14777" y="51004"/>
                    <a:pt x="14911" y="50871"/>
                    <a:pt x="14978" y="50737"/>
                  </a:cubicBezTo>
                  <a:cubicBezTo>
                    <a:pt x="15078" y="50570"/>
                    <a:pt x="15111" y="50370"/>
                    <a:pt x="15044" y="50170"/>
                  </a:cubicBezTo>
                  <a:lnTo>
                    <a:pt x="15011" y="50170"/>
                  </a:lnTo>
                  <a:cubicBezTo>
                    <a:pt x="14978" y="50070"/>
                    <a:pt x="14877" y="50037"/>
                    <a:pt x="14777" y="50037"/>
                  </a:cubicBezTo>
                  <a:cubicBezTo>
                    <a:pt x="14611" y="50037"/>
                    <a:pt x="14477" y="50137"/>
                    <a:pt x="14410" y="50270"/>
                  </a:cubicBezTo>
                  <a:cubicBezTo>
                    <a:pt x="14344" y="50137"/>
                    <a:pt x="14244" y="50037"/>
                    <a:pt x="14077" y="50037"/>
                  </a:cubicBezTo>
                  <a:close/>
                  <a:moveTo>
                    <a:pt x="21182" y="50037"/>
                  </a:moveTo>
                  <a:cubicBezTo>
                    <a:pt x="21049" y="50037"/>
                    <a:pt x="20982" y="50070"/>
                    <a:pt x="20915" y="50170"/>
                  </a:cubicBezTo>
                  <a:cubicBezTo>
                    <a:pt x="20815" y="50337"/>
                    <a:pt x="20848" y="50570"/>
                    <a:pt x="20948" y="50737"/>
                  </a:cubicBezTo>
                  <a:cubicBezTo>
                    <a:pt x="21082" y="50937"/>
                    <a:pt x="21282" y="51138"/>
                    <a:pt x="21482" y="51271"/>
                  </a:cubicBezTo>
                  <a:lnTo>
                    <a:pt x="21549" y="51271"/>
                  </a:lnTo>
                  <a:cubicBezTo>
                    <a:pt x="21616" y="51238"/>
                    <a:pt x="21682" y="51171"/>
                    <a:pt x="21749" y="51104"/>
                  </a:cubicBezTo>
                  <a:cubicBezTo>
                    <a:pt x="21882" y="51004"/>
                    <a:pt x="21983" y="50871"/>
                    <a:pt x="22083" y="50737"/>
                  </a:cubicBezTo>
                  <a:cubicBezTo>
                    <a:pt x="22183" y="50570"/>
                    <a:pt x="22216" y="50370"/>
                    <a:pt x="22116" y="50170"/>
                  </a:cubicBezTo>
                  <a:cubicBezTo>
                    <a:pt x="22049" y="50070"/>
                    <a:pt x="21949" y="50037"/>
                    <a:pt x="21849" y="50037"/>
                  </a:cubicBezTo>
                  <a:cubicBezTo>
                    <a:pt x="21716" y="50037"/>
                    <a:pt x="21582" y="50137"/>
                    <a:pt x="21516" y="50270"/>
                  </a:cubicBezTo>
                  <a:cubicBezTo>
                    <a:pt x="21449" y="50137"/>
                    <a:pt x="21315" y="50037"/>
                    <a:pt x="21182" y="50037"/>
                  </a:cubicBezTo>
                  <a:close/>
                  <a:moveTo>
                    <a:pt x="28254" y="50037"/>
                  </a:moveTo>
                  <a:cubicBezTo>
                    <a:pt x="28154" y="50037"/>
                    <a:pt x="28054" y="50070"/>
                    <a:pt x="28020" y="50170"/>
                  </a:cubicBezTo>
                  <a:cubicBezTo>
                    <a:pt x="27920" y="50370"/>
                    <a:pt x="27920" y="50570"/>
                    <a:pt x="28054" y="50737"/>
                  </a:cubicBezTo>
                  <a:cubicBezTo>
                    <a:pt x="28187" y="50937"/>
                    <a:pt x="28354" y="51138"/>
                    <a:pt x="28587" y="51271"/>
                  </a:cubicBezTo>
                  <a:lnTo>
                    <a:pt x="28621" y="51271"/>
                  </a:lnTo>
                  <a:cubicBezTo>
                    <a:pt x="28687" y="51238"/>
                    <a:pt x="28754" y="51171"/>
                    <a:pt x="28854" y="51104"/>
                  </a:cubicBezTo>
                  <a:cubicBezTo>
                    <a:pt x="28954" y="51004"/>
                    <a:pt x="29088" y="50871"/>
                    <a:pt x="29154" y="50737"/>
                  </a:cubicBezTo>
                  <a:cubicBezTo>
                    <a:pt x="29254" y="50570"/>
                    <a:pt x="29288" y="50370"/>
                    <a:pt x="29221" y="50170"/>
                  </a:cubicBezTo>
                  <a:lnTo>
                    <a:pt x="29188" y="50170"/>
                  </a:lnTo>
                  <a:cubicBezTo>
                    <a:pt x="29154" y="50070"/>
                    <a:pt x="29054" y="50037"/>
                    <a:pt x="28954" y="50037"/>
                  </a:cubicBezTo>
                  <a:cubicBezTo>
                    <a:pt x="28787" y="50037"/>
                    <a:pt x="28654" y="50137"/>
                    <a:pt x="28587" y="50270"/>
                  </a:cubicBezTo>
                  <a:cubicBezTo>
                    <a:pt x="28521" y="50137"/>
                    <a:pt x="28420" y="50037"/>
                    <a:pt x="28254" y="50037"/>
                  </a:cubicBezTo>
                  <a:close/>
                  <a:moveTo>
                    <a:pt x="35359" y="50037"/>
                  </a:moveTo>
                  <a:cubicBezTo>
                    <a:pt x="35225" y="50037"/>
                    <a:pt x="35159" y="50070"/>
                    <a:pt x="35092" y="50170"/>
                  </a:cubicBezTo>
                  <a:cubicBezTo>
                    <a:pt x="35025" y="50337"/>
                    <a:pt x="35025" y="50570"/>
                    <a:pt x="35125" y="50737"/>
                  </a:cubicBezTo>
                  <a:cubicBezTo>
                    <a:pt x="35259" y="50937"/>
                    <a:pt x="35459" y="51138"/>
                    <a:pt x="35659" y="51271"/>
                  </a:cubicBezTo>
                  <a:lnTo>
                    <a:pt x="35726" y="51271"/>
                  </a:lnTo>
                  <a:cubicBezTo>
                    <a:pt x="35792" y="51238"/>
                    <a:pt x="35859" y="51171"/>
                    <a:pt x="35926" y="51104"/>
                  </a:cubicBezTo>
                  <a:cubicBezTo>
                    <a:pt x="36059" y="51004"/>
                    <a:pt x="36159" y="50871"/>
                    <a:pt x="36259" y="50737"/>
                  </a:cubicBezTo>
                  <a:cubicBezTo>
                    <a:pt x="36359" y="50570"/>
                    <a:pt x="36393" y="50370"/>
                    <a:pt x="36326" y="50170"/>
                  </a:cubicBezTo>
                  <a:lnTo>
                    <a:pt x="36293" y="50170"/>
                  </a:lnTo>
                  <a:cubicBezTo>
                    <a:pt x="36226" y="50070"/>
                    <a:pt x="36126" y="50037"/>
                    <a:pt x="36026" y="50037"/>
                  </a:cubicBezTo>
                  <a:cubicBezTo>
                    <a:pt x="35976" y="50187"/>
                    <a:pt x="35834" y="50262"/>
                    <a:pt x="35692" y="50262"/>
                  </a:cubicBezTo>
                  <a:cubicBezTo>
                    <a:pt x="35551" y="50262"/>
                    <a:pt x="35409" y="50187"/>
                    <a:pt x="35359" y="50037"/>
                  </a:cubicBezTo>
                  <a:close/>
                  <a:moveTo>
                    <a:pt x="42430" y="50037"/>
                  </a:moveTo>
                  <a:cubicBezTo>
                    <a:pt x="42330" y="50037"/>
                    <a:pt x="42230" y="50070"/>
                    <a:pt x="42197" y="50170"/>
                  </a:cubicBezTo>
                  <a:cubicBezTo>
                    <a:pt x="42097" y="50337"/>
                    <a:pt x="42097" y="50570"/>
                    <a:pt x="42230" y="50737"/>
                  </a:cubicBezTo>
                  <a:cubicBezTo>
                    <a:pt x="42364" y="50937"/>
                    <a:pt x="42531" y="51138"/>
                    <a:pt x="42731" y="51271"/>
                  </a:cubicBezTo>
                  <a:lnTo>
                    <a:pt x="42797" y="51271"/>
                  </a:lnTo>
                  <a:cubicBezTo>
                    <a:pt x="42864" y="51238"/>
                    <a:pt x="42931" y="51171"/>
                    <a:pt x="42998" y="51104"/>
                  </a:cubicBezTo>
                  <a:cubicBezTo>
                    <a:pt x="43131" y="51004"/>
                    <a:pt x="43231" y="50871"/>
                    <a:pt x="43331" y="50737"/>
                  </a:cubicBezTo>
                  <a:cubicBezTo>
                    <a:pt x="43465" y="50570"/>
                    <a:pt x="43465" y="50370"/>
                    <a:pt x="43398" y="50170"/>
                  </a:cubicBezTo>
                  <a:lnTo>
                    <a:pt x="43364" y="50170"/>
                  </a:lnTo>
                  <a:cubicBezTo>
                    <a:pt x="43331" y="50070"/>
                    <a:pt x="43231" y="50037"/>
                    <a:pt x="43131" y="50037"/>
                  </a:cubicBezTo>
                  <a:cubicBezTo>
                    <a:pt x="42964" y="50037"/>
                    <a:pt x="42831" y="50137"/>
                    <a:pt x="42764" y="50270"/>
                  </a:cubicBezTo>
                  <a:cubicBezTo>
                    <a:pt x="42731" y="50137"/>
                    <a:pt x="42597" y="50037"/>
                    <a:pt x="42430" y="50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3790375" y="2945050"/>
              <a:ext cx="250200" cy="650350"/>
            </a:xfrm>
            <a:custGeom>
              <a:rect b="b" l="l" r="r" t="t"/>
              <a:pathLst>
                <a:path extrusionOk="0" h="26014" w="10008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1001" y="1735"/>
                    <a:pt x="1935" y="3436"/>
                    <a:pt x="2936" y="5138"/>
                  </a:cubicBezTo>
                  <a:cubicBezTo>
                    <a:pt x="3903" y="6839"/>
                    <a:pt x="4871" y="8540"/>
                    <a:pt x="5805" y="10241"/>
                  </a:cubicBezTo>
                  <a:cubicBezTo>
                    <a:pt x="6272" y="11108"/>
                    <a:pt x="6705" y="11976"/>
                    <a:pt x="7139" y="12843"/>
                  </a:cubicBezTo>
                  <a:cubicBezTo>
                    <a:pt x="7573" y="13677"/>
                    <a:pt x="7940" y="14511"/>
                    <a:pt x="8240" y="15378"/>
                  </a:cubicBezTo>
                  <a:cubicBezTo>
                    <a:pt x="8807" y="17046"/>
                    <a:pt x="8840" y="18881"/>
                    <a:pt x="8273" y="20549"/>
                  </a:cubicBezTo>
                  <a:cubicBezTo>
                    <a:pt x="7673" y="22483"/>
                    <a:pt x="6605" y="24218"/>
                    <a:pt x="5605" y="25919"/>
                  </a:cubicBezTo>
                  <a:cubicBezTo>
                    <a:pt x="5581" y="25966"/>
                    <a:pt x="5624" y="26013"/>
                    <a:pt x="5675" y="26013"/>
                  </a:cubicBezTo>
                  <a:cubicBezTo>
                    <a:pt x="5696" y="26013"/>
                    <a:pt x="5719" y="26005"/>
                    <a:pt x="5738" y="25986"/>
                  </a:cubicBezTo>
                  <a:cubicBezTo>
                    <a:pt x="7873" y="23217"/>
                    <a:pt x="10008" y="19881"/>
                    <a:pt x="9140" y="16245"/>
                  </a:cubicBezTo>
                  <a:cubicBezTo>
                    <a:pt x="8673" y="14377"/>
                    <a:pt x="7639" y="12643"/>
                    <a:pt x="6739" y="10975"/>
                  </a:cubicBezTo>
                  <a:cubicBezTo>
                    <a:pt x="5771" y="9240"/>
                    <a:pt x="4737" y="7506"/>
                    <a:pt x="3703" y="5771"/>
                  </a:cubicBezTo>
                  <a:lnTo>
                    <a:pt x="3603" y="5605"/>
                  </a:lnTo>
                  <a:cubicBezTo>
                    <a:pt x="3436" y="5037"/>
                    <a:pt x="3203" y="4504"/>
                    <a:pt x="2969" y="3970"/>
                  </a:cubicBezTo>
                  <a:cubicBezTo>
                    <a:pt x="2703" y="3303"/>
                    <a:pt x="2402" y="2602"/>
                    <a:pt x="2135" y="1935"/>
                  </a:cubicBezTo>
                  <a:cubicBezTo>
                    <a:pt x="2135" y="1924"/>
                    <a:pt x="2132" y="1920"/>
                    <a:pt x="2127" y="1920"/>
                  </a:cubicBezTo>
                  <a:cubicBezTo>
                    <a:pt x="2117" y="1920"/>
                    <a:pt x="2102" y="1935"/>
                    <a:pt x="2102" y="1935"/>
                  </a:cubicBezTo>
                  <a:cubicBezTo>
                    <a:pt x="2336" y="2636"/>
                    <a:pt x="2536" y="3336"/>
                    <a:pt x="2803" y="4037"/>
                  </a:cubicBezTo>
                  <a:lnTo>
                    <a:pt x="3003" y="4604"/>
                  </a:lnTo>
                  <a:cubicBezTo>
                    <a:pt x="2636" y="4037"/>
                    <a:pt x="2302" y="3436"/>
                    <a:pt x="1935" y="2869"/>
                  </a:cubicBezTo>
                  <a:cubicBezTo>
                    <a:pt x="1302" y="1935"/>
                    <a:pt x="668" y="9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381950" y="3777850"/>
              <a:ext cx="1154725" cy="576850"/>
            </a:xfrm>
            <a:custGeom>
              <a:rect b="b" l="l" r="r" t="t"/>
              <a:pathLst>
                <a:path extrusionOk="0" h="23074" w="46189">
                  <a:moveTo>
                    <a:pt x="23523" y="1"/>
                  </a:moveTo>
                  <a:cubicBezTo>
                    <a:pt x="23351" y="1"/>
                    <a:pt x="23179" y="5"/>
                    <a:pt x="23009" y="12"/>
                  </a:cubicBezTo>
                  <a:cubicBezTo>
                    <a:pt x="21908" y="46"/>
                    <a:pt x="6831" y="2681"/>
                    <a:pt x="2995" y="3582"/>
                  </a:cubicBezTo>
                  <a:cubicBezTo>
                    <a:pt x="1" y="4273"/>
                    <a:pt x="8787" y="23073"/>
                    <a:pt x="11780" y="23073"/>
                  </a:cubicBezTo>
                  <a:cubicBezTo>
                    <a:pt x="11822" y="23073"/>
                    <a:pt x="11862" y="23069"/>
                    <a:pt x="11901" y="23062"/>
                  </a:cubicBezTo>
                  <a:cubicBezTo>
                    <a:pt x="32683" y="19360"/>
                    <a:pt x="40989" y="18659"/>
                    <a:pt x="44124" y="14356"/>
                  </a:cubicBezTo>
                  <a:cubicBezTo>
                    <a:pt x="46188" y="11506"/>
                    <a:pt x="33001" y="1"/>
                    <a:pt x="23523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743800" y="3845700"/>
              <a:ext cx="1184200" cy="881475"/>
            </a:xfrm>
            <a:custGeom>
              <a:rect b="b" l="l" r="r" t="t"/>
              <a:pathLst>
                <a:path extrusionOk="0" h="35259" w="47368">
                  <a:moveTo>
                    <a:pt x="32690" y="0"/>
                  </a:moveTo>
                  <a:cubicBezTo>
                    <a:pt x="32690" y="0"/>
                    <a:pt x="23884" y="1168"/>
                    <a:pt x="19481" y="3236"/>
                  </a:cubicBezTo>
                  <a:cubicBezTo>
                    <a:pt x="13543" y="5971"/>
                    <a:pt x="9541" y="10775"/>
                    <a:pt x="8006" y="12910"/>
                  </a:cubicBezTo>
                  <a:cubicBezTo>
                    <a:pt x="4770" y="17313"/>
                    <a:pt x="0" y="30222"/>
                    <a:pt x="3470" y="32257"/>
                  </a:cubicBezTo>
                  <a:cubicBezTo>
                    <a:pt x="3672" y="32374"/>
                    <a:pt x="3879" y="32429"/>
                    <a:pt x="4088" y="32429"/>
                  </a:cubicBezTo>
                  <a:cubicBezTo>
                    <a:pt x="5316" y="32429"/>
                    <a:pt x="6641" y="30546"/>
                    <a:pt x="7790" y="28286"/>
                  </a:cubicBezTo>
                  <a:lnTo>
                    <a:pt x="7790" y="28286"/>
                  </a:lnTo>
                  <a:cubicBezTo>
                    <a:pt x="6878" y="31419"/>
                    <a:pt x="6564" y="34477"/>
                    <a:pt x="8473" y="35159"/>
                  </a:cubicBezTo>
                  <a:cubicBezTo>
                    <a:pt x="8662" y="35226"/>
                    <a:pt x="8851" y="35259"/>
                    <a:pt x="9040" y="35259"/>
                  </a:cubicBezTo>
                  <a:cubicBezTo>
                    <a:pt x="10604" y="35259"/>
                    <a:pt x="12116" y="33028"/>
                    <a:pt x="13376" y="30315"/>
                  </a:cubicBezTo>
                  <a:lnTo>
                    <a:pt x="13376" y="30315"/>
                  </a:lnTo>
                  <a:cubicBezTo>
                    <a:pt x="12936" y="32780"/>
                    <a:pt x="13119" y="34838"/>
                    <a:pt x="14811" y="35159"/>
                  </a:cubicBezTo>
                  <a:cubicBezTo>
                    <a:pt x="14887" y="35173"/>
                    <a:pt x="14963" y="35179"/>
                    <a:pt x="15040" y="35179"/>
                  </a:cubicBezTo>
                  <a:cubicBezTo>
                    <a:pt x="16767" y="35179"/>
                    <a:pt x="18692" y="31742"/>
                    <a:pt x="20179" y="28328"/>
                  </a:cubicBezTo>
                  <a:lnTo>
                    <a:pt x="20179" y="28328"/>
                  </a:lnTo>
                  <a:cubicBezTo>
                    <a:pt x="19424" y="31077"/>
                    <a:pt x="19168" y="33711"/>
                    <a:pt x="20782" y="34091"/>
                  </a:cubicBezTo>
                  <a:cubicBezTo>
                    <a:pt x="20914" y="34122"/>
                    <a:pt x="21048" y="34137"/>
                    <a:pt x="21183" y="34137"/>
                  </a:cubicBezTo>
                  <a:cubicBezTo>
                    <a:pt x="25012" y="34137"/>
                    <a:pt x="29588" y="22183"/>
                    <a:pt x="29588" y="22183"/>
                  </a:cubicBezTo>
                  <a:cubicBezTo>
                    <a:pt x="30267" y="22224"/>
                    <a:pt x="30922" y="22244"/>
                    <a:pt x="31552" y="22244"/>
                  </a:cubicBezTo>
                  <a:cubicBezTo>
                    <a:pt x="39599" y="22244"/>
                    <a:pt x="43819" y="19036"/>
                    <a:pt x="46634" y="16345"/>
                  </a:cubicBezTo>
                  <a:cubicBezTo>
                    <a:pt x="47368" y="15611"/>
                    <a:pt x="32690" y="0"/>
                    <a:pt x="32690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2920900" y="4244800"/>
              <a:ext cx="145400" cy="398350"/>
            </a:xfrm>
            <a:custGeom>
              <a:rect b="b" l="l" r="r" t="t"/>
              <a:pathLst>
                <a:path extrusionOk="0" h="15934" w="5816">
                  <a:moveTo>
                    <a:pt x="5760" y="1"/>
                  </a:moveTo>
                  <a:cubicBezTo>
                    <a:pt x="5748" y="1"/>
                    <a:pt x="5735" y="5"/>
                    <a:pt x="5726" y="14"/>
                  </a:cubicBezTo>
                  <a:cubicBezTo>
                    <a:pt x="4892" y="1515"/>
                    <a:pt x="4058" y="3050"/>
                    <a:pt x="3357" y="4618"/>
                  </a:cubicBezTo>
                  <a:cubicBezTo>
                    <a:pt x="2690" y="6185"/>
                    <a:pt x="2056" y="7787"/>
                    <a:pt x="1523" y="9388"/>
                  </a:cubicBezTo>
                  <a:cubicBezTo>
                    <a:pt x="227" y="13273"/>
                    <a:pt x="1" y="15933"/>
                    <a:pt x="19" y="15933"/>
                  </a:cubicBezTo>
                  <a:cubicBezTo>
                    <a:pt x="20" y="15933"/>
                    <a:pt x="20" y="15931"/>
                    <a:pt x="21" y="15926"/>
                  </a:cubicBezTo>
                  <a:cubicBezTo>
                    <a:pt x="755" y="12023"/>
                    <a:pt x="3124" y="6319"/>
                    <a:pt x="3824" y="4784"/>
                  </a:cubicBezTo>
                  <a:cubicBezTo>
                    <a:pt x="4491" y="3250"/>
                    <a:pt x="5092" y="1616"/>
                    <a:pt x="5792" y="48"/>
                  </a:cubicBezTo>
                  <a:cubicBezTo>
                    <a:pt x="5816" y="24"/>
                    <a:pt x="5789" y="1"/>
                    <a:pt x="57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3076975" y="4304850"/>
              <a:ext cx="131350" cy="300075"/>
            </a:xfrm>
            <a:custGeom>
              <a:rect b="b" l="l" r="r" t="t"/>
              <a:pathLst>
                <a:path extrusionOk="0" h="12003" w="5254">
                  <a:moveTo>
                    <a:pt x="5215" y="0"/>
                  </a:moveTo>
                  <a:cubicBezTo>
                    <a:pt x="5206" y="0"/>
                    <a:pt x="5196" y="4"/>
                    <a:pt x="5187" y="14"/>
                  </a:cubicBezTo>
                  <a:cubicBezTo>
                    <a:pt x="4219" y="1982"/>
                    <a:pt x="3185" y="3884"/>
                    <a:pt x="2318" y="5885"/>
                  </a:cubicBezTo>
                  <a:cubicBezTo>
                    <a:pt x="1417" y="7886"/>
                    <a:pt x="750" y="9855"/>
                    <a:pt x="16" y="11889"/>
                  </a:cubicBezTo>
                  <a:cubicBezTo>
                    <a:pt x="0" y="11968"/>
                    <a:pt x="15" y="12002"/>
                    <a:pt x="41" y="12002"/>
                  </a:cubicBezTo>
                  <a:cubicBezTo>
                    <a:pt x="70" y="12002"/>
                    <a:pt x="114" y="11960"/>
                    <a:pt x="150" y="11889"/>
                  </a:cubicBezTo>
                  <a:cubicBezTo>
                    <a:pt x="984" y="9888"/>
                    <a:pt x="1884" y="8087"/>
                    <a:pt x="2718" y="6052"/>
                  </a:cubicBezTo>
                  <a:cubicBezTo>
                    <a:pt x="3552" y="4050"/>
                    <a:pt x="4319" y="2016"/>
                    <a:pt x="5253" y="47"/>
                  </a:cubicBezTo>
                  <a:cubicBezTo>
                    <a:pt x="5253" y="24"/>
                    <a:pt x="5237" y="0"/>
                    <a:pt x="5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3244225" y="4333675"/>
              <a:ext cx="97275" cy="236125"/>
            </a:xfrm>
            <a:custGeom>
              <a:rect b="b" l="l" r="r" t="t"/>
              <a:pathLst>
                <a:path extrusionOk="0" h="9445" w="3891">
                  <a:moveTo>
                    <a:pt x="3811" y="0"/>
                  </a:moveTo>
                  <a:cubicBezTo>
                    <a:pt x="3794" y="0"/>
                    <a:pt x="3777" y="8"/>
                    <a:pt x="3767" y="29"/>
                  </a:cubicBezTo>
                  <a:cubicBezTo>
                    <a:pt x="2133" y="2931"/>
                    <a:pt x="1032" y="6166"/>
                    <a:pt x="31" y="9335"/>
                  </a:cubicBezTo>
                  <a:cubicBezTo>
                    <a:pt x="1" y="9410"/>
                    <a:pt x="12" y="9445"/>
                    <a:pt x="38" y="9445"/>
                  </a:cubicBezTo>
                  <a:cubicBezTo>
                    <a:pt x="71" y="9445"/>
                    <a:pt x="128" y="9394"/>
                    <a:pt x="164" y="9302"/>
                  </a:cubicBezTo>
                  <a:cubicBezTo>
                    <a:pt x="1332" y="6166"/>
                    <a:pt x="2233" y="3731"/>
                    <a:pt x="3867" y="62"/>
                  </a:cubicBezTo>
                  <a:cubicBezTo>
                    <a:pt x="3890" y="39"/>
                    <a:pt x="3850" y="0"/>
                    <a:pt x="38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3957175" y="3775125"/>
              <a:ext cx="230175" cy="63100"/>
            </a:xfrm>
            <a:custGeom>
              <a:rect b="b" l="l" r="r" t="t"/>
              <a:pathLst>
                <a:path extrusionOk="0" h="2524" w="9207">
                  <a:moveTo>
                    <a:pt x="1336" y="0"/>
                  </a:moveTo>
                  <a:cubicBezTo>
                    <a:pt x="903" y="0"/>
                    <a:pt x="468" y="28"/>
                    <a:pt x="33" y="88"/>
                  </a:cubicBezTo>
                  <a:cubicBezTo>
                    <a:pt x="0" y="88"/>
                    <a:pt x="0" y="155"/>
                    <a:pt x="33" y="155"/>
                  </a:cubicBezTo>
                  <a:cubicBezTo>
                    <a:pt x="3202" y="155"/>
                    <a:pt x="7739" y="1789"/>
                    <a:pt x="9140" y="2523"/>
                  </a:cubicBezTo>
                  <a:cubicBezTo>
                    <a:pt x="9173" y="2523"/>
                    <a:pt x="9207" y="2490"/>
                    <a:pt x="9173" y="2456"/>
                  </a:cubicBezTo>
                  <a:cubicBezTo>
                    <a:pt x="7960" y="1687"/>
                    <a:pt x="4728" y="0"/>
                    <a:pt x="13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3464300" y="2430525"/>
              <a:ext cx="259400" cy="487275"/>
            </a:xfrm>
            <a:custGeom>
              <a:rect b="b" l="l" r="r" t="t"/>
              <a:pathLst>
                <a:path extrusionOk="0" h="19491" w="10376">
                  <a:moveTo>
                    <a:pt x="1135" y="0"/>
                  </a:moveTo>
                  <a:cubicBezTo>
                    <a:pt x="1135" y="0"/>
                    <a:pt x="868" y="1901"/>
                    <a:pt x="601" y="4236"/>
                  </a:cubicBezTo>
                  <a:cubicBezTo>
                    <a:pt x="601" y="4370"/>
                    <a:pt x="568" y="4470"/>
                    <a:pt x="568" y="4570"/>
                  </a:cubicBezTo>
                  <a:cubicBezTo>
                    <a:pt x="535" y="4703"/>
                    <a:pt x="535" y="4837"/>
                    <a:pt x="501" y="4970"/>
                  </a:cubicBezTo>
                  <a:cubicBezTo>
                    <a:pt x="468" y="5304"/>
                    <a:pt x="435" y="5671"/>
                    <a:pt x="368" y="6038"/>
                  </a:cubicBezTo>
                  <a:cubicBezTo>
                    <a:pt x="368" y="6305"/>
                    <a:pt x="335" y="6571"/>
                    <a:pt x="301" y="6872"/>
                  </a:cubicBezTo>
                  <a:cubicBezTo>
                    <a:pt x="268" y="7172"/>
                    <a:pt x="268" y="7439"/>
                    <a:pt x="234" y="7706"/>
                  </a:cubicBezTo>
                  <a:cubicBezTo>
                    <a:pt x="34" y="9740"/>
                    <a:pt x="1" y="11809"/>
                    <a:pt x="101" y="13843"/>
                  </a:cubicBezTo>
                  <a:cubicBezTo>
                    <a:pt x="329" y="14624"/>
                    <a:pt x="4105" y="19491"/>
                    <a:pt x="7693" y="19491"/>
                  </a:cubicBezTo>
                  <a:cubicBezTo>
                    <a:pt x="7787" y="19491"/>
                    <a:pt x="7880" y="19488"/>
                    <a:pt x="7973" y="19481"/>
                  </a:cubicBezTo>
                  <a:cubicBezTo>
                    <a:pt x="9174" y="19381"/>
                    <a:pt x="8974" y="12843"/>
                    <a:pt x="8974" y="12843"/>
                  </a:cubicBezTo>
                  <a:lnTo>
                    <a:pt x="9041" y="12342"/>
                  </a:lnTo>
                  <a:lnTo>
                    <a:pt x="10375" y="5537"/>
                  </a:lnTo>
                  <a:lnTo>
                    <a:pt x="2303" y="634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3479325" y="2430525"/>
              <a:ext cx="244375" cy="308575"/>
            </a:xfrm>
            <a:custGeom>
              <a:rect b="b" l="l" r="r" t="t"/>
              <a:pathLst>
                <a:path extrusionOk="0" h="12343" w="9775">
                  <a:moveTo>
                    <a:pt x="534" y="0"/>
                  </a:moveTo>
                  <a:cubicBezTo>
                    <a:pt x="534" y="0"/>
                    <a:pt x="267" y="1901"/>
                    <a:pt x="0" y="4236"/>
                  </a:cubicBezTo>
                  <a:cubicBezTo>
                    <a:pt x="1501" y="8073"/>
                    <a:pt x="4570" y="11008"/>
                    <a:pt x="8473" y="12342"/>
                  </a:cubicBezTo>
                  <a:lnTo>
                    <a:pt x="9774" y="5537"/>
                  </a:lnTo>
                  <a:lnTo>
                    <a:pt x="1702" y="634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365075" y="1946000"/>
              <a:ext cx="659650" cy="712000"/>
            </a:xfrm>
            <a:custGeom>
              <a:rect b="b" l="l" r="r" t="t"/>
              <a:pathLst>
                <a:path extrusionOk="0" h="28480" w="26386">
                  <a:moveTo>
                    <a:pt x="12795" y="0"/>
                  </a:moveTo>
                  <a:cubicBezTo>
                    <a:pt x="11947" y="0"/>
                    <a:pt x="11111" y="97"/>
                    <a:pt x="10308" y="267"/>
                  </a:cubicBezTo>
                  <a:cubicBezTo>
                    <a:pt x="4971" y="1435"/>
                    <a:pt x="0" y="6138"/>
                    <a:pt x="3203" y="17913"/>
                  </a:cubicBezTo>
                  <a:cubicBezTo>
                    <a:pt x="5702" y="27076"/>
                    <a:pt x="11166" y="28479"/>
                    <a:pt x="14556" y="28479"/>
                  </a:cubicBezTo>
                  <a:cubicBezTo>
                    <a:pt x="15510" y="28479"/>
                    <a:pt x="16300" y="28368"/>
                    <a:pt x="16812" y="28287"/>
                  </a:cubicBezTo>
                  <a:cubicBezTo>
                    <a:pt x="19414" y="27854"/>
                    <a:pt x="26386" y="25319"/>
                    <a:pt x="24418" y="13310"/>
                  </a:cubicBezTo>
                  <a:cubicBezTo>
                    <a:pt x="22746" y="3080"/>
                    <a:pt x="17583" y="0"/>
                    <a:pt x="12795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3858750" y="2186575"/>
              <a:ext cx="60900" cy="31325"/>
            </a:xfrm>
            <a:custGeom>
              <a:rect b="b" l="l" r="r" t="t"/>
              <a:pathLst>
                <a:path extrusionOk="0" h="1253" w="2436">
                  <a:moveTo>
                    <a:pt x="933" y="1"/>
                  </a:moveTo>
                  <a:cubicBezTo>
                    <a:pt x="604" y="1"/>
                    <a:pt x="295" y="135"/>
                    <a:pt x="101" y="385"/>
                  </a:cubicBezTo>
                  <a:cubicBezTo>
                    <a:pt x="1" y="552"/>
                    <a:pt x="1" y="785"/>
                    <a:pt x="168" y="918"/>
                  </a:cubicBezTo>
                  <a:cubicBezTo>
                    <a:pt x="371" y="1064"/>
                    <a:pt x="625" y="1158"/>
                    <a:pt x="885" y="1158"/>
                  </a:cubicBezTo>
                  <a:cubicBezTo>
                    <a:pt x="924" y="1158"/>
                    <a:pt x="963" y="1156"/>
                    <a:pt x="1002" y="1152"/>
                  </a:cubicBezTo>
                  <a:cubicBezTo>
                    <a:pt x="1268" y="1219"/>
                    <a:pt x="1535" y="1219"/>
                    <a:pt x="1836" y="1252"/>
                  </a:cubicBezTo>
                  <a:cubicBezTo>
                    <a:pt x="2236" y="1252"/>
                    <a:pt x="2436" y="752"/>
                    <a:pt x="2169" y="485"/>
                  </a:cubicBezTo>
                  <a:cubicBezTo>
                    <a:pt x="1902" y="185"/>
                    <a:pt x="1502" y="51"/>
                    <a:pt x="1135" y="18"/>
                  </a:cubicBezTo>
                  <a:cubicBezTo>
                    <a:pt x="1067" y="7"/>
                    <a:pt x="1000" y="1"/>
                    <a:pt x="9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3693125" y="2205075"/>
              <a:ext cx="58075" cy="36350"/>
            </a:xfrm>
            <a:custGeom>
              <a:rect b="b" l="l" r="r" t="t"/>
              <a:pathLst>
                <a:path extrusionOk="0" h="1454" w="2323">
                  <a:moveTo>
                    <a:pt x="1520" y="0"/>
                  </a:moveTo>
                  <a:cubicBezTo>
                    <a:pt x="1376" y="0"/>
                    <a:pt x="1230" y="27"/>
                    <a:pt x="1089" y="78"/>
                  </a:cubicBezTo>
                  <a:cubicBezTo>
                    <a:pt x="688" y="178"/>
                    <a:pt x="388" y="412"/>
                    <a:pt x="155" y="746"/>
                  </a:cubicBezTo>
                  <a:cubicBezTo>
                    <a:pt x="0" y="1085"/>
                    <a:pt x="246" y="1453"/>
                    <a:pt x="574" y="1453"/>
                  </a:cubicBezTo>
                  <a:cubicBezTo>
                    <a:pt x="601" y="1453"/>
                    <a:pt x="628" y="1451"/>
                    <a:pt x="655" y="1446"/>
                  </a:cubicBezTo>
                  <a:cubicBezTo>
                    <a:pt x="955" y="1379"/>
                    <a:pt x="1189" y="1246"/>
                    <a:pt x="1456" y="1179"/>
                  </a:cubicBezTo>
                  <a:cubicBezTo>
                    <a:pt x="1756" y="1112"/>
                    <a:pt x="2023" y="979"/>
                    <a:pt x="2223" y="746"/>
                  </a:cubicBezTo>
                  <a:cubicBezTo>
                    <a:pt x="2323" y="579"/>
                    <a:pt x="2323" y="379"/>
                    <a:pt x="2156" y="212"/>
                  </a:cubicBezTo>
                  <a:cubicBezTo>
                    <a:pt x="1971" y="68"/>
                    <a:pt x="1749" y="0"/>
                    <a:pt x="1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3742850" y="2312700"/>
              <a:ext cx="23375" cy="56975"/>
            </a:xfrm>
            <a:custGeom>
              <a:rect b="b" l="l" r="r" t="t"/>
              <a:pathLst>
                <a:path extrusionOk="0" h="2279" w="935">
                  <a:moveTo>
                    <a:pt x="628" y="1"/>
                  </a:moveTo>
                  <a:cubicBezTo>
                    <a:pt x="611" y="1"/>
                    <a:pt x="567" y="49"/>
                    <a:pt x="567" y="76"/>
                  </a:cubicBezTo>
                  <a:cubicBezTo>
                    <a:pt x="701" y="910"/>
                    <a:pt x="734" y="1844"/>
                    <a:pt x="34" y="2211"/>
                  </a:cubicBezTo>
                  <a:cubicBezTo>
                    <a:pt x="0" y="2211"/>
                    <a:pt x="34" y="2278"/>
                    <a:pt x="34" y="2278"/>
                  </a:cubicBezTo>
                  <a:cubicBezTo>
                    <a:pt x="934" y="2045"/>
                    <a:pt x="901" y="744"/>
                    <a:pt x="634" y="10"/>
                  </a:cubicBezTo>
                  <a:cubicBezTo>
                    <a:pt x="634" y="3"/>
                    <a:pt x="632" y="1"/>
                    <a:pt x="6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3704050" y="2293725"/>
              <a:ext cx="67625" cy="66800"/>
            </a:xfrm>
            <a:custGeom>
              <a:rect b="b" l="l" r="r" t="t"/>
              <a:pathLst>
                <a:path extrusionOk="0" h="2672" w="2705">
                  <a:moveTo>
                    <a:pt x="1360" y="0"/>
                  </a:moveTo>
                  <a:cubicBezTo>
                    <a:pt x="1347" y="0"/>
                    <a:pt x="1333" y="1"/>
                    <a:pt x="1319" y="2"/>
                  </a:cubicBezTo>
                  <a:cubicBezTo>
                    <a:pt x="1" y="67"/>
                    <a:pt x="245" y="2671"/>
                    <a:pt x="1440" y="2671"/>
                  </a:cubicBezTo>
                  <a:cubicBezTo>
                    <a:pt x="1455" y="2671"/>
                    <a:pt x="1470" y="2671"/>
                    <a:pt x="1486" y="2670"/>
                  </a:cubicBezTo>
                  <a:cubicBezTo>
                    <a:pt x="2705" y="2604"/>
                    <a:pt x="2459" y="0"/>
                    <a:pt x="1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3685300" y="2298300"/>
              <a:ext cx="44075" cy="28875"/>
            </a:xfrm>
            <a:custGeom>
              <a:rect b="b" l="l" r="r" t="t"/>
              <a:pathLst>
                <a:path extrusionOk="0" h="1155" w="1763">
                  <a:moveTo>
                    <a:pt x="1624" y="1"/>
                  </a:moveTo>
                  <a:cubicBezTo>
                    <a:pt x="1606" y="1"/>
                    <a:pt x="1587" y="6"/>
                    <a:pt x="1568" y="19"/>
                  </a:cubicBezTo>
                  <a:cubicBezTo>
                    <a:pt x="1335" y="185"/>
                    <a:pt x="1168" y="486"/>
                    <a:pt x="868" y="519"/>
                  </a:cubicBezTo>
                  <a:cubicBezTo>
                    <a:pt x="840" y="526"/>
                    <a:pt x="810" y="529"/>
                    <a:pt x="781" y="529"/>
                  </a:cubicBezTo>
                  <a:cubicBezTo>
                    <a:pt x="531" y="529"/>
                    <a:pt x="243" y="294"/>
                    <a:pt x="34" y="85"/>
                  </a:cubicBezTo>
                  <a:cubicBezTo>
                    <a:pt x="24" y="76"/>
                    <a:pt x="17" y="72"/>
                    <a:pt x="12" y="72"/>
                  </a:cubicBezTo>
                  <a:cubicBezTo>
                    <a:pt x="1" y="72"/>
                    <a:pt x="1" y="95"/>
                    <a:pt x="1" y="119"/>
                  </a:cubicBezTo>
                  <a:cubicBezTo>
                    <a:pt x="34" y="619"/>
                    <a:pt x="267" y="1119"/>
                    <a:pt x="835" y="1153"/>
                  </a:cubicBezTo>
                  <a:cubicBezTo>
                    <a:pt x="851" y="1154"/>
                    <a:pt x="868" y="1154"/>
                    <a:pt x="885" y="1154"/>
                  </a:cubicBezTo>
                  <a:cubicBezTo>
                    <a:pt x="1387" y="1154"/>
                    <a:pt x="1671" y="670"/>
                    <a:pt x="1735" y="185"/>
                  </a:cubicBezTo>
                  <a:cubicBezTo>
                    <a:pt x="1762" y="104"/>
                    <a:pt x="1701" y="1"/>
                    <a:pt x="16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3874600" y="2292700"/>
              <a:ext cx="30050" cy="51950"/>
            </a:xfrm>
            <a:custGeom>
              <a:rect b="b" l="l" r="r" t="t"/>
              <a:pathLst>
                <a:path extrusionOk="0" h="2078" w="1202">
                  <a:moveTo>
                    <a:pt x="107" y="0"/>
                  </a:moveTo>
                  <a:cubicBezTo>
                    <a:pt x="103" y="0"/>
                    <a:pt x="101" y="3"/>
                    <a:pt x="101" y="9"/>
                  </a:cubicBezTo>
                  <a:cubicBezTo>
                    <a:pt x="1" y="810"/>
                    <a:pt x="234" y="2044"/>
                    <a:pt x="1168" y="2077"/>
                  </a:cubicBezTo>
                  <a:cubicBezTo>
                    <a:pt x="1202" y="2077"/>
                    <a:pt x="1202" y="2044"/>
                    <a:pt x="1168" y="2044"/>
                  </a:cubicBezTo>
                  <a:cubicBezTo>
                    <a:pt x="401" y="1844"/>
                    <a:pt x="201" y="910"/>
                    <a:pt x="167" y="76"/>
                  </a:cubicBezTo>
                  <a:cubicBezTo>
                    <a:pt x="167" y="49"/>
                    <a:pt x="124" y="0"/>
                    <a:pt x="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3866425" y="2269200"/>
              <a:ext cx="66950" cy="66550"/>
            </a:xfrm>
            <a:custGeom>
              <a:rect b="b" l="l" r="r" t="t"/>
              <a:pathLst>
                <a:path extrusionOk="0" h="2662" w="2678">
                  <a:moveTo>
                    <a:pt x="1224" y="1"/>
                  </a:moveTo>
                  <a:cubicBezTo>
                    <a:pt x="1171" y="1"/>
                    <a:pt x="1117" y="5"/>
                    <a:pt x="1062" y="15"/>
                  </a:cubicBezTo>
                  <a:cubicBezTo>
                    <a:pt x="1" y="176"/>
                    <a:pt x="272" y="2661"/>
                    <a:pt x="1369" y="2661"/>
                  </a:cubicBezTo>
                  <a:cubicBezTo>
                    <a:pt x="1410" y="2661"/>
                    <a:pt x="1452" y="2658"/>
                    <a:pt x="1495" y="2650"/>
                  </a:cubicBezTo>
                  <a:cubicBezTo>
                    <a:pt x="2678" y="2459"/>
                    <a:pt x="2421" y="1"/>
                    <a:pt x="12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3903875" y="2264200"/>
              <a:ext cx="40800" cy="32150"/>
            </a:xfrm>
            <a:custGeom>
              <a:rect b="b" l="l" r="r" t="t"/>
              <a:pathLst>
                <a:path extrusionOk="0" h="1286" w="1632">
                  <a:moveTo>
                    <a:pt x="1507" y="0"/>
                  </a:moveTo>
                  <a:cubicBezTo>
                    <a:pt x="1502" y="0"/>
                    <a:pt x="1498" y="4"/>
                    <a:pt x="1498" y="15"/>
                  </a:cubicBezTo>
                  <a:cubicBezTo>
                    <a:pt x="1331" y="315"/>
                    <a:pt x="1131" y="615"/>
                    <a:pt x="864" y="649"/>
                  </a:cubicBezTo>
                  <a:cubicBezTo>
                    <a:pt x="631" y="649"/>
                    <a:pt x="364" y="415"/>
                    <a:pt x="164" y="315"/>
                  </a:cubicBezTo>
                  <a:cubicBezTo>
                    <a:pt x="153" y="312"/>
                    <a:pt x="143" y="310"/>
                    <a:pt x="133" y="310"/>
                  </a:cubicBezTo>
                  <a:cubicBezTo>
                    <a:pt x="51" y="310"/>
                    <a:pt x="1" y="426"/>
                    <a:pt x="31" y="515"/>
                  </a:cubicBezTo>
                  <a:cubicBezTo>
                    <a:pt x="172" y="913"/>
                    <a:pt x="459" y="1286"/>
                    <a:pt x="829" y="1286"/>
                  </a:cubicBezTo>
                  <a:cubicBezTo>
                    <a:pt x="894" y="1286"/>
                    <a:pt x="961" y="1274"/>
                    <a:pt x="1031" y="1249"/>
                  </a:cubicBezTo>
                  <a:cubicBezTo>
                    <a:pt x="1532" y="1082"/>
                    <a:pt x="1632" y="549"/>
                    <a:pt x="1532" y="15"/>
                  </a:cubicBezTo>
                  <a:cubicBezTo>
                    <a:pt x="1532" y="15"/>
                    <a:pt x="1517" y="0"/>
                    <a:pt x="15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62275" y="2476025"/>
              <a:ext cx="43975" cy="18825"/>
            </a:xfrm>
            <a:custGeom>
              <a:rect b="b" l="l" r="r" t="t"/>
              <a:pathLst>
                <a:path extrusionOk="0" h="753" w="1759">
                  <a:moveTo>
                    <a:pt x="68" y="1"/>
                  </a:moveTo>
                  <a:cubicBezTo>
                    <a:pt x="27" y="1"/>
                    <a:pt x="0" y="25"/>
                    <a:pt x="24" y="48"/>
                  </a:cubicBezTo>
                  <a:cubicBezTo>
                    <a:pt x="91" y="382"/>
                    <a:pt x="357" y="682"/>
                    <a:pt x="724" y="749"/>
                  </a:cubicBezTo>
                  <a:cubicBezTo>
                    <a:pt x="753" y="751"/>
                    <a:pt x="782" y="752"/>
                    <a:pt x="811" y="752"/>
                  </a:cubicBezTo>
                  <a:cubicBezTo>
                    <a:pt x="1182" y="752"/>
                    <a:pt x="1542" y="558"/>
                    <a:pt x="1758" y="248"/>
                  </a:cubicBezTo>
                  <a:cubicBezTo>
                    <a:pt x="1758" y="225"/>
                    <a:pt x="1742" y="201"/>
                    <a:pt x="1732" y="201"/>
                  </a:cubicBezTo>
                  <a:cubicBezTo>
                    <a:pt x="1728" y="201"/>
                    <a:pt x="1725" y="205"/>
                    <a:pt x="1725" y="215"/>
                  </a:cubicBezTo>
                  <a:cubicBezTo>
                    <a:pt x="1425" y="348"/>
                    <a:pt x="1125" y="448"/>
                    <a:pt x="824" y="448"/>
                  </a:cubicBezTo>
                  <a:cubicBezTo>
                    <a:pt x="524" y="448"/>
                    <a:pt x="324" y="182"/>
                    <a:pt x="124" y="15"/>
                  </a:cubicBezTo>
                  <a:cubicBezTo>
                    <a:pt x="104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3780675" y="2186600"/>
              <a:ext cx="107000" cy="251100"/>
            </a:xfrm>
            <a:custGeom>
              <a:rect b="b" l="l" r="r" t="t"/>
              <a:pathLst>
                <a:path extrusionOk="0" h="10044" w="4280">
                  <a:moveTo>
                    <a:pt x="1639" y="1"/>
                  </a:moveTo>
                  <a:cubicBezTo>
                    <a:pt x="1583" y="1"/>
                    <a:pt x="1534" y="52"/>
                    <a:pt x="1556" y="117"/>
                  </a:cubicBezTo>
                  <a:cubicBezTo>
                    <a:pt x="2090" y="2685"/>
                    <a:pt x="3057" y="5120"/>
                    <a:pt x="3591" y="7689"/>
                  </a:cubicBezTo>
                  <a:cubicBezTo>
                    <a:pt x="3157" y="7556"/>
                    <a:pt x="2690" y="7522"/>
                    <a:pt x="2257" y="7522"/>
                  </a:cubicBezTo>
                  <a:cubicBezTo>
                    <a:pt x="2157" y="7522"/>
                    <a:pt x="2757" y="9457"/>
                    <a:pt x="2757" y="9590"/>
                  </a:cubicBezTo>
                  <a:cubicBezTo>
                    <a:pt x="2535" y="9623"/>
                    <a:pt x="2311" y="9640"/>
                    <a:pt x="2088" y="9640"/>
                  </a:cubicBezTo>
                  <a:cubicBezTo>
                    <a:pt x="1404" y="9640"/>
                    <a:pt x="725" y="9484"/>
                    <a:pt x="122" y="9157"/>
                  </a:cubicBezTo>
                  <a:cubicBezTo>
                    <a:pt x="116" y="9151"/>
                    <a:pt x="107" y="9148"/>
                    <a:pt x="98" y="9148"/>
                  </a:cubicBezTo>
                  <a:cubicBezTo>
                    <a:pt x="57" y="9148"/>
                    <a:pt x="1" y="9202"/>
                    <a:pt x="55" y="9257"/>
                  </a:cubicBezTo>
                  <a:cubicBezTo>
                    <a:pt x="649" y="9760"/>
                    <a:pt x="1400" y="10043"/>
                    <a:pt x="2168" y="10043"/>
                  </a:cubicBezTo>
                  <a:cubicBezTo>
                    <a:pt x="2521" y="10043"/>
                    <a:pt x="2877" y="9983"/>
                    <a:pt x="3224" y="9857"/>
                  </a:cubicBezTo>
                  <a:cubicBezTo>
                    <a:pt x="3157" y="9290"/>
                    <a:pt x="2857" y="8056"/>
                    <a:pt x="2857" y="8056"/>
                  </a:cubicBezTo>
                  <a:lnTo>
                    <a:pt x="2857" y="8056"/>
                  </a:lnTo>
                  <a:cubicBezTo>
                    <a:pt x="3015" y="8101"/>
                    <a:pt x="3634" y="8254"/>
                    <a:pt x="3995" y="8254"/>
                  </a:cubicBezTo>
                  <a:cubicBezTo>
                    <a:pt x="4166" y="8254"/>
                    <a:pt x="4280" y="8219"/>
                    <a:pt x="4258" y="8123"/>
                  </a:cubicBezTo>
                  <a:cubicBezTo>
                    <a:pt x="3624" y="5487"/>
                    <a:pt x="2890" y="2552"/>
                    <a:pt x="1723" y="50"/>
                  </a:cubicBezTo>
                  <a:cubicBezTo>
                    <a:pt x="1700" y="15"/>
                    <a:pt x="1668" y="1"/>
                    <a:pt x="1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3775375" y="2416350"/>
              <a:ext cx="65900" cy="47025"/>
            </a:xfrm>
            <a:custGeom>
              <a:rect b="b" l="l" r="r" t="t"/>
              <a:pathLst>
                <a:path extrusionOk="0" h="1881" w="2636">
                  <a:moveTo>
                    <a:pt x="267" y="0"/>
                  </a:moveTo>
                  <a:cubicBezTo>
                    <a:pt x="167" y="234"/>
                    <a:pt x="100" y="467"/>
                    <a:pt x="67" y="734"/>
                  </a:cubicBezTo>
                  <a:cubicBezTo>
                    <a:pt x="0" y="1201"/>
                    <a:pt x="67" y="1768"/>
                    <a:pt x="667" y="1868"/>
                  </a:cubicBezTo>
                  <a:cubicBezTo>
                    <a:pt x="730" y="1876"/>
                    <a:pt x="795" y="1880"/>
                    <a:pt x="861" y="1880"/>
                  </a:cubicBezTo>
                  <a:cubicBezTo>
                    <a:pt x="1074" y="1880"/>
                    <a:pt x="1297" y="1837"/>
                    <a:pt x="1501" y="1735"/>
                  </a:cubicBezTo>
                  <a:cubicBezTo>
                    <a:pt x="1968" y="1501"/>
                    <a:pt x="2335" y="1134"/>
                    <a:pt x="2635" y="701"/>
                  </a:cubicBezTo>
                  <a:cubicBezTo>
                    <a:pt x="1768" y="701"/>
                    <a:pt x="934" y="467"/>
                    <a:pt x="2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3775375" y="2434675"/>
              <a:ext cx="37550" cy="28700"/>
            </a:xfrm>
            <a:custGeom>
              <a:rect b="b" l="l" r="r" t="t"/>
              <a:pathLst>
                <a:path extrusionOk="0" h="1148" w="1502">
                  <a:moveTo>
                    <a:pt x="67" y="1"/>
                  </a:moveTo>
                  <a:cubicBezTo>
                    <a:pt x="0" y="468"/>
                    <a:pt x="67" y="1035"/>
                    <a:pt x="667" y="1135"/>
                  </a:cubicBezTo>
                  <a:cubicBezTo>
                    <a:pt x="730" y="1143"/>
                    <a:pt x="795" y="1147"/>
                    <a:pt x="861" y="1147"/>
                  </a:cubicBezTo>
                  <a:cubicBezTo>
                    <a:pt x="1074" y="1147"/>
                    <a:pt x="1297" y="1104"/>
                    <a:pt x="1501" y="1002"/>
                  </a:cubicBezTo>
                  <a:cubicBezTo>
                    <a:pt x="1401" y="401"/>
                    <a:pt x="701" y="1"/>
                    <a:pt x="67" y="1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3317550" y="1912075"/>
              <a:ext cx="636300" cy="466900"/>
            </a:xfrm>
            <a:custGeom>
              <a:rect b="b" l="l" r="r" t="t"/>
              <a:pathLst>
                <a:path extrusionOk="0" h="18676" w="25452">
                  <a:moveTo>
                    <a:pt x="13777" y="1"/>
                  </a:moveTo>
                  <a:cubicBezTo>
                    <a:pt x="10898" y="1"/>
                    <a:pt x="7104" y="862"/>
                    <a:pt x="4570" y="4727"/>
                  </a:cubicBezTo>
                  <a:cubicBezTo>
                    <a:pt x="0" y="11732"/>
                    <a:pt x="3936" y="18537"/>
                    <a:pt x="5471" y="18670"/>
                  </a:cubicBezTo>
                  <a:cubicBezTo>
                    <a:pt x="5514" y="18674"/>
                    <a:pt x="5556" y="18676"/>
                    <a:pt x="5597" y="18676"/>
                  </a:cubicBezTo>
                  <a:cubicBezTo>
                    <a:pt x="7786" y="18676"/>
                    <a:pt x="8139" y="13600"/>
                    <a:pt x="8139" y="13600"/>
                  </a:cubicBezTo>
                  <a:cubicBezTo>
                    <a:pt x="8139" y="13600"/>
                    <a:pt x="17846" y="11565"/>
                    <a:pt x="18380" y="3593"/>
                  </a:cubicBezTo>
                  <a:cubicBezTo>
                    <a:pt x="18380" y="3593"/>
                    <a:pt x="20248" y="8596"/>
                    <a:pt x="25452" y="10664"/>
                  </a:cubicBezTo>
                  <a:cubicBezTo>
                    <a:pt x="25452" y="10664"/>
                    <a:pt x="24784" y="1991"/>
                    <a:pt x="17813" y="557"/>
                  </a:cubicBezTo>
                  <a:cubicBezTo>
                    <a:pt x="17813" y="557"/>
                    <a:pt x="16091" y="1"/>
                    <a:pt x="137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3569375" y="1986875"/>
              <a:ext cx="211850" cy="263525"/>
            </a:xfrm>
            <a:custGeom>
              <a:rect b="b" l="l" r="r" t="t"/>
              <a:pathLst>
                <a:path extrusionOk="0" h="10541" w="8474">
                  <a:moveTo>
                    <a:pt x="8307" y="0"/>
                  </a:moveTo>
                  <a:cubicBezTo>
                    <a:pt x="8307" y="601"/>
                    <a:pt x="8240" y="1201"/>
                    <a:pt x="8107" y="1801"/>
                  </a:cubicBezTo>
                  <a:cubicBezTo>
                    <a:pt x="8007" y="2402"/>
                    <a:pt x="7840" y="2969"/>
                    <a:pt x="7640" y="3536"/>
                  </a:cubicBezTo>
                  <a:cubicBezTo>
                    <a:pt x="7239" y="4637"/>
                    <a:pt x="6639" y="5671"/>
                    <a:pt x="5872" y="6571"/>
                  </a:cubicBezTo>
                  <a:cubicBezTo>
                    <a:pt x="5705" y="6805"/>
                    <a:pt x="5505" y="7038"/>
                    <a:pt x="5305" y="7239"/>
                  </a:cubicBezTo>
                  <a:lnTo>
                    <a:pt x="5005" y="7572"/>
                  </a:lnTo>
                  <a:lnTo>
                    <a:pt x="4638" y="7839"/>
                  </a:lnTo>
                  <a:cubicBezTo>
                    <a:pt x="4437" y="8039"/>
                    <a:pt x="4204" y="8239"/>
                    <a:pt x="3970" y="8406"/>
                  </a:cubicBezTo>
                  <a:cubicBezTo>
                    <a:pt x="3737" y="8573"/>
                    <a:pt x="3470" y="8740"/>
                    <a:pt x="3237" y="8906"/>
                  </a:cubicBezTo>
                  <a:cubicBezTo>
                    <a:pt x="3103" y="9007"/>
                    <a:pt x="3003" y="9107"/>
                    <a:pt x="2870" y="9173"/>
                  </a:cubicBezTo>
                  <a:lnTo>
                    <a:pt x="2469" y="9373"/>
                  </a:lnTo>
                  <a:lnTo>
                    <a:pt x="1669" y="9807"/>
                  </a:lnTo>
                  <a:cubicBezTo>
                    <a:pt x="1135" y="10074"/>
                    <a:pt x="568" y="10274"/>
                    <a:pt x="1" y="10541"/>
                  </a:cubicBezTo>
                  <a:cubicBezTo>
                    <a:pt x="601" y="10408"/>
                    <a:pt x="1202" y="10241"/>
                    <a:pt x="1769" y="10041"/>
                  </a:cubicBezTo>
                  <a:lnTo>
                    <a:pt x="2603" y="9674"/>
                  </a:lnTo>
                  <a:lnTo>
                    <a:pt x="3036" y="9507"/>
                  </a:lnTo>
                  <a:cubicBezTo>
                    <a:pt x="3170" y="9440"/>
                    <a:pt x="3303" y="9340"/>
                    <a:pt x="3437" y="9273"/>
                  </a:cubicBezTo>
                  <a:cubicBezTo>
                    <a:pt x="3704" y="9140"/>
                    <a:pt x="3970" y="8973"/>
                    <a:pt x="4237" y="8806"/>
                  </a:cubicBezTo>
                  <a:cubicBezTo>
                    <a:pt x="4504" y="8640"/>
                    <a:pt x="4738" y="8439"/>
                    <a:pt x="4971" y="8239"/>
                  </a:cubicBezTo>
                  <a:cubicBezTo>
                    <a:pt x="5105" y="8139"/>
                    <a:pt x="5238" y="8039"/>
                    <a:pt x="5338" y="7939"/>
                  </a:cubicBezTo>
                  <a:lnTo>
                    <a:pt x="5672" y="7606"/>
                  </a:lnTo>
                  <a:cubicBezTo>
                    <a:pt x="5872" y="7405"/>
                    <a:pt x="6105" y="7172"/>
                    <a:pt x="6305" y="6938"/>
                  </a:cubicBezTo>
                  <a:cubicBezTo>
                    <a:pt x="7106" y="5971"/>
                    <a:pt x="7673" y="4837"/>
                    <a:pt x="8007" y="3636"/>
                  </a:cubicBezTo>
                  <a:cubicBezTo>
                    <a:pt x="8374" y="2469"/>
                    <a:pt x="8474" y="1234"/>
                    <a:pt x="8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3340900" y="2331050"/>
              <a:ext cx="178475" cy="183575"/>
            </a:xfrm>
            <a:custGeom>
              <a:rect b="b" l="l" r="r" t="t"/>
              <a:pathLst>
                <a:path extrusionOk="0" h="7343" w="7139">
                  <a:moveTo>
                    <a:pt x="2355" y="1"/>
                  </a:moveTo>
                  <a:cubicBezTo>
                    <a:pt x="2099" y="1"/>
                    <a:pt x="1856" y="64"/>
                    <a:pt x="1635" y="210"/>
                  </a:cubicBezTo>
                  <a:cubicBezTo>
                    <a:pt x="0" y="1311"/>
                    <a:pt x="2402" y="6614"/>
                    <a:pt x="4470" y="7215"/>
                  </a:cubicBezTo>
                  <a:cubicBezTo>
                    <a:pt x="4708" y="7301"/>
                    <a:pt x="4953" y="7343"/>
                    <a:pt x="5194" y="7343"/>
                  </a:cubicBezTo>
                  <a:cubicBezTo>
                    <a:pt x="6063" y="7343"/>
                    <a:pt x="6877" y="6802"/>
                    <a:pt x="7139" y="5914"/>
                  </a:cubicBezTo>
                  <a:lnTo>
                    <a:pt x="6238" y="2712"/>
                  </a:lnTo>
                  <a:cubicBezTo>
                    <a:pt x="6238" y="2712"/>
                    <a:pt x="4029" y="1"/>
                    <a:pt x="2355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3399275" y="2373800"/>
              <a:ext cx="93125" cy="111675"/>
            </a:xfrm>
            <a:custGeom>
              <a:rect b="b" l="l" r="r" t="t"/>
              <a:pathLst>
                <a:path extrusionOk="0" h="4467" w="3725">
                  <a:moveTo>
                    <a:pt x="33" y="1"/>
                  </a:moveTo>
                  <a:cubicBezTo>
                    <a:pt x="0" y="1"/>
                    <a:pt x="0" y="34"/>
                    <a:pt x="33" y="68"/>
                  </a:cubicBezTo>
                  <a:cubicBezTo>
                    <a:pt x="1501" y="535"/>
                    <a:pt x="2335" y="1769"/>
                    <a:pt x="2969" y="3103"/>
                  </a:cubicBezTo>
                  <a:cubicBezTo>
                    <a:pt x="2689" y="2803"/>
                    <a:pt x="2360" y="2599"/>
                    <a:pt x="1999" y="2599"/>
                  </a:cubicBezTo>
                  <a:cubicBezTo>
                    <a:pt x="1757" y="2599"/>
                    <a:pt x="1501" y="2689"/>
                    <a:pt x="1234" y="2903"/>
                  </a:cubicBezTo>
                  <a:cubicBezTo>
                    <a:pt x="1201" y="2936"/>
                    <a:pt x="1234" y="3003"/>
                    <a:pt x="1268" y="3003"/>
                  </a:cubicBezTo>
                  <a:cubicBezTo>
                    <a:pt x="1423" y="2941"/>
                    <a:pt x="1584" y="2911"/>
                    <a:pt x="1744" y="2911"/>
                  </a:cubicBezTo>
                  <a:cubicBezTo>
                    <a:pt x="2100" y="2911"/>
                    <a:pt x="2449" y="3060"/>
                    <a:pt x="2702" y="3337"/>
                  </a:cubicBezTo>
                  <a:cubicBezTo>
                    <a:pt x="3002" y="3637"/>
                    <a:pt x="3236" y="4004"/>
                    <a:pt x="3436" y="4404"/>
                  </a:cubicBezTo>
                  <a:cubicBezTo>
                    <a:pt x="3469" y="4448"/>
                    <a:pt x="3514" y="4467"/>
                    <a:pt x="3557" y="4467"/>
                  </a:cubicBezTo>
                  <a:cubicBezTo>
                    <a:pt x="3643" y="4467"/>
                    <a:pt x="3725" y="4393"/>
                    <a:pt x="3703" y="4304"/>
                  </a:cubicBezTo>
                  <a:lnTo>
                    <a:pt x="3703" y="4271"/>
                  </a:lnTo>
                  <a:cubicBezTo>
                    <a:pt x="3603" y="2469"/>
                    <a:pt x="2002" y="68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3452625" y="2483050"/>
              <a:ext cx="29225" cy="25100"/>
            </a:xfrm>
            <a:custGeom>
              <a:rect b="b" l="l" r="r" t="t"/>
              <a:pathLst>
                <a:path extrusionOk="0" h="1004" w="1169">
                  <a:moveTo>
                    <a:pt x="668" y="1"/>
                  </a:moveTo>
                  <a:cubicBezTo>
                    <a:pt x="201" y="1"/>
                    <a:pt x="1" y="534"/>
                    <a:pt x="301" y="868"/>
                  </a:cubicBezTo>
                  <a:cubicBezTo>
                    <a:pt x="405" y="961"/>
                    <a:pt x="528" y="1003"/>
                    <a:pt x="649" y="1003"/>
                  </a:cubicBezTo>
                  <a:cubicBezTo>
                    <a:pt x="916" y="1003"/>
                    <a:pt x="1168" y="799"/>
                    <a:pt x="1168" y="501"/>
                  </a:cubicBezTo>
                  <a:cubicBezTo>
                    <a:pt x="1168" y="234"/>
                    <a:pt x="935" y="1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433450" y="2466375"/>
              <a:ext cx="17550" cy="17525"/>
            </a:xfrm>
            <a:custGeom>
              <a:rect b="b" l="l" r="r" t="t"/>
              <a:pathLst>
                <a:path extrusionOk="0" h="701" w="702">
                  <a:moveTo>
                    <a:pt x="334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8"/>
                    <a:pt x="168" y="701"/>
                    <a:pt x="334" y="701"/>
                  </a:cubicBezTo>
                  <a:cubicBezTo>
                    <a:pt x="534" y="701"/>
                    <a:pt x="701" y="568"/>
                    <a:pt x="701" y="367"/>
                  </a:cubicBezTo>
                  <a:cubicBezTo>
                    <a:pt x="701" y="167"/>
                    <a:pt x="534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356725" y="2355450"/>
              <a:ext cx="31725" cy="15050"/>
            </a:xfrm>
            <a:custGeom>
              <a:rect b="b" l="l" r="r" t="t"/>
              <a:pathLst>
                <a:path extrusionOk="0" h="602" w="1269">
                  <a:moveTo>
                    <a:pt x="301" y="1"/>
                  </a:moveTo>
                  <a:cubicBezTo>
                    <a:pt x="134" y="1"/>
                    <a:pt x="34" y="101"/>
                    <a:pt x="1" y="234"/>
                  </a:cubicBezTo>
                  <a:lnTo>
                    <a:pt x="1" y="268"/>
                  </a:lnTo>
                  <a:cubicBezTo>
                    <a:pt x="1" y="401"/>
                    <a:pt x="101" y="535"/>
                    <a:pt x="234" y="535"/>
                  </a:cubicBezTo>
                  <a:lnTo>
                    <a:pt x="1002" y="601"/>
                  </a:lnTo>
                  <a:cubicBezTo>
                    <a:pt x="1135" y="601"/>
                    <a:pt x="1235" y="501"/>
                    <a:pt x="1268" y="368"/>
                  </a:cubicBezTo>
                  <a:cubicBezTo>
                    <a:pt x="1268" y="201"/>
                    <a:pt x="1168" y="101"/>
                    <a:pt x="1035" y="68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3357575" y="2366975"/>
              <a:ext cx="31700" cy="15350"/>
            </a:xfrm>
            <a:custGeom>
              <a:rect b="b" l="l" r="r" t="t"/>
              <a:pathLst>
                <a:path extrusionOk="0" h="614" w="1268">
                  <a:moveTo>
                    <a:pt x="1020" y="0"/>
                  </a:moveTo>
                  <a:cubicBezTo>
                    <a:pt x="1003" y="0"/>
                    <a:pt x="985" y="3"/>
                    <a:pt x="968" y="7"/>
                  </a:cubicBezTo>
                  <a:lnTo>
                    <a:pt x="234" y="107"/>
                  </a:lnTo>
                  <a:cubicBezTo>
                    <a:pt x="100" y="107"/>
                    <a:pt x="0" y="240"/>
                    <a:pt x="0" y="374"/>
                  </a:cubicBezTo>
                  <a:lnTo>
                    <a:pt x="0" y="407"/>
                  </a:lnTo>
                  <a:cubicBezTo>
                    <a:pt x="29" y="523"/>
                    <a:pt x="134" y="614"/>
                    <a:pt x="248" y="614"/>
                  </a:cubicBezTo>
                  <a:cubicBezTo>
                    <a:pt x="265" y="614"/>
                    <a:pt x="283" y="612"/>
                    <a:pt x="300" y="607"/>
                  </a:cubicBezTo>
                  <a:lnTo>
                    <a:pt x="1034" y="507"/>
                  </a:lnTo>
                  <a:cubicBezTo>
                    <a:pt x="1168" y="507"/>
                    <a:pt x="1268" y="374"/>
                    <a:pt x="1268" y="240"/>
                  </a:cubicBezTo>
                  <a:lnTo>
                    <a:pt x="1268" y="207"/>
                  </a:lnTo>
                  <a:cubicBezTo>
                    <a:pt x="1239" y="91"/>
                    <a:pt x="1134" y="0"/>
                    <a:pt x="102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3356725" y="2192000"/>
              <a:ext cx="125950" cy="107625"/>
            </a:xfrm>
            <a:custGeom>
              <a:rect b="b" l="l" r="r" t="t"/>
              <a:pathLst>
                <a:path extrusionOk="0" h="4305" w="5038">
                  <a:moveTo>
                    <a:pt x="1068" y="835"/>
                  </a:moveTo>
                  <a:lnTo>
                    <a:pt x="3937" y="2236"/>
                  </a:lnTo>
                  <a:lnTo>
                    <a:pt x="3403" y="3103"/>
                  </a:lnTo>
                  <a:lnTo>
                    <a:pt x="935" y="1102"/>
                  </a:lnTo>
                  <a:lnTo>
                    <a:pt x="1068" y="835"/>
                  </a:lnTo>
                  <a:close/>
                  <a:moveTo>
                    <a:pt x="701" y="1"/>
                  </a:moveTo>
                  <a:lnTo>
                    <a:pt x="1" y="1135"/>
                  </a:lnTo>
                  <a:lnTo>
                    <a:pt x="3537" y="4304"/>
                  </a:lnTo>
                  <a:lnTo>
                    <a:pt x="5038" y="1802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3377575" y="2141150"/>
              <a:ext cx="123450" cy="73400"/>
            </a:xfrm>
            <a:custGeom>
              <a:rect b="b" l="l" r="r" t="t"/>
              <a:pathLst>
                <a:path extrusionOk="0" h="2936" w="4938">
                  <a:moveTo>
                    <a:pt x="901" y="634"/>
                  </a:moveTo>
                  <a:lnTo>
                    <a:pt x="4070" y="834"/>
                  </a:lnTo>
                  <a:lnTo>
                    <a:pt x="3904" y="1835"/>
                  </a:lnTo>
                  <a:lnTo>
                    <a:pt x="868" y="934"/>
                  </a:lnTo>
                  <a:lnTo>
                    <a:pt x="901" y="634"/>
                  </a:lnTo>
                  <a:close/>
                  <a:moveTo>
                    <a:pt x="234" y="0"/>
                  </a:moveTo>
                  <a:lnTo>
                    <a:pt x="1" y="1301"/>
                  </a:lnTo>
                  <a:lnTo>
                    <a:pt x="4504" y="2936"/>
                  </a:lnTo>
                  <a:lnTo>
                    <a:pt x="4938" y="6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3270125" y="1738750"/>
              <a:ext cx="267600" cy="227825"/>
            </a:xfrm>
            <a:custGeom>
              <a:rect b="b" l="l" r="r" t="t"/>
              <a:pathLst>
                <a:path extrusionOk="0" h="9113" w="10704">
                  <a:moveTo>
                    <a:pt x="4608" y="0"/>
                  </a:moveTo>
                  <a:cubicBezTo>
                    <a:pt x="2062" y="0"/>
                    <a:pt x="0" y="2374"/>
                    <a:pt x="1363" y="5522"/>
                  </a:cubicBezTo>
                  <a:cubicBezTo>
                    <a:pt x="2301" y="7727"/>
                    <a:pt x="5494" y="9113"/>
                    <a:pt x="7685" y="9113"/>
                  </a:cubicBezTo>
                  <a:cubicBezTo>
                    <a:pt x="8145" y="9113"/>
                    <a:pt x="8561" y="9052"/>
                    <a:pt x="8902" y="8924"/>
                  </a:cubicBezTo>
                  <a:cubicBezTo>
                    <a:pt x="9836" y="8591"/>
                    <a:pt x="10703" y="3387"/>
                    <a:pt x="7301" y="919"/>
                  </a:cubicBezTo>
                  <a:cubicBezTo>
                    <a:pt x="6427" y="284"/>
                    <a:pt x="5488" y="0"/>
                    <a:pt x="4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3265000" y="1754200"/>
              <a:ext cx="227700" cy="223000"/>
            </a:xfrm>
            <a:custGeom>
              <a:rect b="b" l="l" r="r" t="t"/>
              <a:pathLst>
                <a:path extrusionOk="0" h="8920" w="9108">
                  <a:moveTo>
                    <a:pt x="2736" y="0"/>
                  </a:moveTo>
                  <a:cubicBezTo>
                    <a:pt x="1502" y="668"/>
                    <a:pt x="568" y="1802"/>
                    <a:pt x="201" y="3169"/>
                  </a:cubicBezTo>
                  <a:cubicBezTo>
                    <a:pt x="1" y="3870"/>
                    <a:pt x="1" y="4604"/>
                    <a:pt x="167" y="5304"/>
                  </a:cubicBezTo>
                  <a:cubicBezTo>
                    <a:pt x="368" y="6038"/>
                    <a:pt x="768" y="6672"/>
                    <a:pt x="1302" y="7172"/>
                  </a:cubicBezTo>
                  <a:cubicBezTo>
                    <a:pt x="2369" y="8106"/>
                    <a:pt x="3670" y="8707"/>
                    <a:pt x="5104" y="8840"/>
                  </a:cubicBezTo>
                  <a:cubicBezTo>
                    <a:pt x="5472" y="8895"/>
                    <a:pt x="5849" y="8920"/>
                    <a:pt x="6225" y="8920"/>
                  </a:cubicBezTo>
                  <a:cubicBezTo>
                    <a:pt x="6533" y="8920"/>
                    <a:pt x="6839" y="8903"/>
                    <a:pt x="7139" y="8873"/>
                  </a:cubicBezTo>
                  <a:cubicBezTo>
                    <a:pt x="7840" y="8840"/>
                    <a:pt x="8507" y="8640"/>
                    <a:pt x="9107" y="8306"/>
                  </a:cubicBezTo>
                  <a:lnTo>
                    <a:pt x="9107" y="8306"/>
                  </a:lnTo>
                  <a:cubicBezTo>
                    <a:pt x="8632" y="8456"/>
                    <a:pt x="8138" y="8532"/>
                    <a:pt x="7639" y="8532"/>
                  </a:cubicBezTo>
                  <a:cubicBezTo>
                    <a:pt x="7473" y="8532"/>
                    <a:pt x="7306" y="8523"/>
                    <a:pt x="7139" y="8507"/>
                  </a:cubicBezTo>
                  <a:cubicBezTo>
                    <a:pt x="6472" y="8507"/>
                    <a:pt x="5838" y="8440"/>
                    <a:pt x="5204" y="8273"/>
                  </a:cubicBezTo>
                  <a:cubicBezTo>
                    <a:pt x="3937" y="8040"/>
                    <a:pt x="2769" y="7472"/>
                    <a:pt x="1802" y="6605"/>
                  </a:cubicBezTo>
                  <a:cubicBezTo>
                    <a:pt x="901" y="5771"/>
                    <a:pt x="501" y="4504"/>
                    <a:pt x="768" y="3269"/>
                  </a:cubicBezTo>
                  <a:cubicBezTo>
                    <a:pt x="1035" y="2002"/>
                    <a:pt x="1735" y="834"/>
                    <a:pt x="2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4167325" y="2709875"/>
              <a:ext cx="240175" cy="439525"/>
            </a:xfrm>
            <a:custGeom>
              <a:rect b="b" l="l" r="r" t="t"/>
              <a:pathLst>
                <a:path extrusionOk="0" h="17581" w="9607">
                  <a:moveTo>
                    <a:pt x="7339" y="1"/>
                  </a:moveTo>
                  <a:lnTo>
                    <a:pt x="0" y="1001"/>
                  </a:lnTo>
                  <a:lnTo>
                    <a:pt x="3803" y="17580"/>
                  </a:lnTo>
                  <a:lnTo>
                    <a:pt x="9607" y="16813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4167325" y="2709875"/>
              <a:ext cx="240175" cy="439525"/>
            </a:xfrm>
            <a:custGeom>
              <a:rect b="b" l="l" r="r" t="t"/>
              <a:pathLst>
                <a:path extrusionOk="0" h="17581" w="9607">
                  <a:moveTo>
                    <a:pt x="7339" y="1"/>
                  </a:moveTo>
                  <a:lnTo>
                    <a:pt x="0" y="1001"/>
                  </a:lnTo>
                  <a:lnTo>
                    <a:pt x="1434" y="7306"/>
                  </a:lnTo>
                  <a:lnTo>
                    <a:pt x="3803" y="17580"/>
                  </a:lnTo>
                  <a:lnTo>
                    <a:pt x="9607" y="16813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67325" y="2709875"/>
              <a:ext cx="205150" cy="182650"/>
            </a:xfrm>
            <a:custGeom>
              <a:rect b="b" l="l" r="r" t="t"/>
              <a:pathLst>
                <a:path extrusionOk="0" h="7306" w="8206">
                  <a:moveTo>
                    <a:pt x="7339" y="1"/>
                  </a:moveTo>
                  <a:lnTo>
                    <a:pt x="0" y="1001"/>
                  </a:lnTo>
                  <a:lnTo>
                    <a:pt x="1434" y="7306"/>
                  </a:lnTo>
                  <a:lnTo>
                    <a:pt x="8206" y="6405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4134800" y="2594800"/>
              <a:ext cx="251850" cy="204325"/>
            </a:xfrm>
            <a:custGeom>
              <a:rect b="b" l="l" r="r" t="t"/>
              <a:pathLst>
                <a:path extrusionOk="0" h="8173" w="10074">
                  <a:moveTo>
                    <a:pt x="9140" y="0"/>
                  </a:moveTo>
                  <a:lnTo>
                    <a:pt x="0" y="1235"/>
                  </a:lnTo>
                  <a:lnTo>
                    <a:pt x="934" y="8173"/>
                  </a:lnTo>
                  <a:lnTo>
                    <a:pt x="10074" y="6939"/>
                  </a:lnTo>
                  <a:lnTo>
                    <a:pt x="9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3940475" y="2295425"/>
              <a:ext cx="212675" cy="286900"/>
            </a:xfrm>
            <a:custGeom>
              <a:rect b="b" l="l" r="r" t="t"/>
              <a:pathLst>
                <a:path extrusionOk="0" h="11476" w="8507">
                  <a:moveTo>
                    <a:pt x="7006" y="0"/>
                  </a:moveTo>
                  <a:lnTo>
                    <a:pt x="1" y="1668"/>
                  </a:lnTo>
                  <a:lnTo>
                    <a:pt x="1302" y="11475"/>
                  </a:lnTo>
                  <a:lnTo>
                    <a:pt x="8507" y="11242"/>
                  </a:lnTo>
                  <a:lnTo>
                    <a:pt x="7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4199000" y="1803400"/>
              <a:ext cx="1084975" cy="995725"/>
            </a:xfrm>
            <a:custGeom>
              <a:rect b="b" l="l" r="r" t="t"/>
              <a:pathLst>
                <a:path extrusionOk="0" h="39829" w="43399">
                  <a:moveTo>
                    <a:pt x="38028" y="0"/>
                  </a:moveTo>
                  <a:lnTo>
                    <a:pt x="11709" y="13944"/>
                  </a:lnTo>
                  <a:lnTo>
                    <a:pt x="1" y="16979"/>
                  </a:lnTo>
                  <a:lnTo>
                    <a:pt x="2236" y="33558"/>
                  </a:lnTo>
                  <a:lnTo>
                    <a:pt x="14344" y="33358"/>
                  </a:lnTo>
                  <a:lnTo>
                    <a:pt x="43398" y="39829"/>
                  </a:lnTo>
                  <a:lnTo>
                    <a:pt x="43398" y="39829"/>
                  </a:lnTo>
                  <a:lnTo>
                    <a:pt x="380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5035425" y="1797950"/>
              <a:ext cx="396150" cy="1001650"/>
            </a:xfrm>
            <a:custGeom>
              <a:rect b="b" l="l" r="r" t="t"/>
              <a:pathLst>
                <a:path extrusionOk="0" h="40066" w="15846">
                  <a:moveTo>
                    <a:pt x="5485" y="0"/>
                  </a:moveTo>
                  <a:cubicBezTo>
                    <a:pt x="5391" y="0"/>
                    <a:pt x="5298" y="6"/>
                    <a:pt x="5205" y="18"/>
                  </a:cubicBezTo>
                  <a:cubicBezTo>
                    <a:pt x="1669" y="519"/>
                    <a:pt x="1" y="9859"/>
                    <a:pt x="1469" y="20900"/>
                  </a:cubicBezTo>
                  <a:cubicBezTo>
                    <a:pt x="2930" y="31653"/>
                    <a:pt x="6860" y="40065"/>
                    <a:pt x="10331" y="40065"/>
                  </a:cubicBezTo>
                  <a:cubicBezTo>
                    <a:pt x="10424" y="40065"/>
                    <a:pt x="10516" y="40059"/>
                    <a:pt x="10608" y="40047"/>
                  </a:cubicBezTo>
                  <a:cubicBezTo>
                    <a:pt x="14178" y="39547"/>
                    <a:pt x="15845" y="30207"/>
                    <a:pt x="14344" y="19165"/>
                  </a:cubicBezTo>
                  <a:cubicBezTo>
                    <a:pt x="12882" y="8412"/>
                    <a:pt x="8984" y="0"/>
                    <a:pt x="5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5075450" y="1844725"/>
              <a:ext cx="329450" cy="888850"/>
            </a:xfrm>
            <a:custGeom>
              <a:rect b="b" l="l" r="r" t="t"/>
              <a:pathLst>
                <a:path extrusionOk="0" h="35554" w="13178">
                  <a:moveTo>
                    <a:pt x="4424" y="0"/>
                  </a:moveTo>
                  <a:cubicBezTo>
                    <a:pt x="4350" y="0"/>
                    <a:pt x="4277" y="5"/>
                    <a:pt x="4204" y="15"/>
                  </a:cubicBezTo>
                  <a:cubicBezTo>
                    <a:pt x="1302" y="416"/>
                    <a:pt x="1" y="8688"/>
                    <a:pt x="1335" y="18495"/>
                  </a:cubicBezTo>
                  <a:cubicBezTo>
                    <a:pt x="2639" y="28075"/>
                    <a:pt x="5915" y="35554"/>
                    <a:pt x="8802" y="35554"/>
                  </a:cubicBezTo>
                  <a:cubicBezTo>
                    <a:pt x="8871" y="35554"/>
                    <a:pt x="8939" y="35549"/>
                    <a:pt x="9007" y="35541"/>
                  </a:cubicBezTo>
                  <a:cubicBezTo>
                    <a:pt x="11909" y="35140"/>
                    <a:pt x="13177" y="26868"/>
                    <a:pt x="11876" y="17061"/>
                  </a:cubicBezTo>
                  <a:cubicBezTo>
                    <a:pt x="10575" y="7500"/>
                    <a:pt x="7277" y="0"/>
                    <a:pt x="4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5120500" y="2166400"/>
              <a:ext cx="185150" cy="247050"/>
            </a:xfrm>
            <a:custGeom>
              <a:rect b="b" l="l" r="r" t="t"/>
              <a:pathLst>
                <a:path extrusionOk="0" h="9882" w="7406">
                  <a:moveTo>
                    <a:pt x="2841" y="0"/>
                  </a:moveTo>
                  <a:cubicBezTo>
                    <a:pt x="1831" y="0"/>
                    <a:pt x="807" y="383"/>
                    <a:pt x="0" y="1225"/>
                  </a:cubicBezTo>
                  <a:cubicBezTo>
                    <a:pt x="34" y="2593"/>
                    <a:pt x="200" y="4060"/>
                    <a:pt x="401" y="5528"/>
                  </a:cubicBezTo>
                  <a:cubicBezTo>
                    <a:pt x="567" y="6829"/>
                    <a:pt x="801" y="8097"/>
                    <a:pt x="1034" y="9298"/>
                  </a:cubicBezTo>
                  <a:cubicBezTo>
                    <a:pt x="1700" y="9700"/>
                    <a:pt x="2405" y="9881"/>
                    <a:pt x="3089" y="9881"/>
                  </a:cubicBezTo>
                  <a:cubicBezTo>
                    <a:pt x="5357" y="9881"/>
                    <a:pt x="7405" y="7890"/>
                    <a:pt x="7072" y="5328"/>
                  </a:cubicBezTo>
                  <a:lnTo>
                    <a:pt x="6838" y="3460"/>
                  </a:lnTo>
                  <a:cubicBezTo>
                    <a:pt x="6535" y="1315"/>
                    <a:pt x="4712" y="0"/>
                    <a:pt x="2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4033875" y="2131975"/>
              <a:ext cx="411150" cy="554575"/>
            </a:xfrm>
            <a:custGeom>
              <a:rect b="b" l="l" r="r" t="t"/>
              <a:pathLst>
                <a:path extrusionOk="0" h="22183" w="16446">
                  <a:moveTo>
                    <a:pt x="13511" y="0"/>
                  </a:moveTo>
                  <a:lnTo>
                    <a:pt x="1" y="3203"/>
                  </a:lnTo>
                  <a:lnTo>
                    <a:pt x="2536" y="22183"/>
                  </a:lnTo>
                  <a:lnTo>
                    <a:pt x="16446" y="21716"/>
                  </a:lnTo>
                  <a:lnTo>
                    <a:pt x="13511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033875" y="2131975"/>
              <a:ext cx="411150" cy="554575"/>
            </a:xfrm>
            <a:custGeom>
              <a:rect b="b" l="l" r="r" t="t"/>
              <a:pathLst>
                <a:path extrusionOk="0" h="22183" w="16446">
                  <a:moveTo>
                    <a:pt x="13511" y="0"/>
                  </a:moveTo>
                  <a:lnTo>
                    <a:pt x="1" y="3203"/>
                  </a:lnTo>
                  <a:lnTo>
                    <a:pt x="2536" y="22183"/>
                  </a:lnTo>
                  <a:lnTo>
                    <a:pt x="16446" y="21716"/>
                  </a:lnTo>
                  <a:lnTo>
                    <a:pt x="135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5057950" y="1878450"/>
              <a:ext cx="180975" cy="857300"/>
            </a:xfrm>
            <a:custGeom>
              <a:rect b="b" l="l" r="r" t="t"/>
              <a:pathLst>
                <a:path extrusionOk="0" h="34292" w="7239">
                  <a:moveTo>
                    <a:pt x="2169" y="1"/>
                  </a:moveTo>
                  <a:cubicBezTo>
                    <a:pt x="1401" y="1302"/>
                    <a:pt x="868" y="2736"/>
                    <a:pt x="601" y="4237"/>
                  </a:cubicBezTo>
                  <a:cubicBezTo>
                    <a:pt x="301" y="5705"/>
                    <a:pt x="134" y="7206"/>
                    <a:pt x="67" y="8740"/>
                  </a:cubicBezTo>
                  <a:cubicBezTo>
                    <a:pt x="34" y="9474"/>
                    <a:pt x="34" y="10241"/>
                    <a:pt x="34" y="11009"/>
                  </a:cubicBezTo>
                  <a:cubicBezTo>
                    <a:pt x="0" y="11742"/>
                    <a:pt x="67" y="12510"/>
                    <a:pt x="134" y="13277"/>
                  </a:cubicBezTo>
                  <a:cubicBezTo>
                    <a:pt x="167" y="14011"/>
                    <a:pt x="234" y="14778"/>
                    <a:pt x="301" y="15545"/>
                  </a:cubicBezTo>
                  <a:cubicBezTo>
                    <a:pt x="401" y="16279"/>
                    <a:pt x="467" y="17046"/>
                    <a:pt x="568" y="17780"/>
                  </a:cubicBezTo>
                  <a:cubicBezTo>
                    <a:pt x="968" y="20782"/>
                    <a:pt x="1635" y="23751"/>
                    <a:pt x="2569" y="26620"/>
                  </a:cubicBezTo>
                  <a:cubicBezTo>
                    <a:pt x="3036" y="28087"/>
                    <a:pt x="3636" y="29488"/>
                    <a:pt x="4370" y="30789"/>
                  </a:cubicBezTo>
                  <a:cubicBezTo>
                    <a:pt x="5137" y="32124"/>
                    <a:pt x="6005" y="33391"/>
                    <a:pt x="7239" y="34292"/>
                  </a:cubicBezTo>
                  <a:cubicBezTo>
                    <a:pt x="6105" y="33291"/>
                    <a:pt x="5204" y="32057"/>
                    <a:pt x="4570" y="30723"/>
                  </a:cubicBezTo>
                  <a:cubicBezTo>
                    <a:pt x="3903" y="29355"/>
                    <a:pt x="3336" y="27987"/>
                    <a:pt x="2903" y="26553"/>
                  </a:cubicBezTo>
                  <a:cubicBezTo>
                    <a:pt x="2035" y="23651"/>
                    <a:pt x="1401" y="20715"/>
                    <a:pt x="1001" y="17747"/>
                  </a:cubicBezTo>
                  <a:cubicBezTo>
                    <a:pt x="568" y="14745"/>
                    <a:pt x="367" y="11742"/>
                    <a:pt x="401" y="8740"/>
                  </a:cubicBezTo>
                  <a:cubicBezTo>
                    <a:pt x="434" y="7239"/>
                    <a:pt x="568" y="5738"/>
                    <a:pt x="834" y="4270"/>
                  </a:cubicBezTo>
                  <a:cubicBezTo>
                    <a:pt x="1035" y="2769"/>
                    <a:pt x="1468" y="1335"/>
                    <a:pt x="2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5241425" y="1806725"/>
              <a:ext cx="235175" cy="206850"/>
            </a:xfrm>
            <a:custGeom>
              <a:rect b="b" l="l" r="r" t="t"/>
              <a:pathLst>
                <a:path extrusionOk="0" h="8274" w="9407">
                  <a:moveTo>
                    <a:pt x="9407" y="1"/>
                  </a:moveTo>
                  <a:lnTo>
                    <a:pt x="9407" y="1"/>
                  </a:lnTo>
                  <a:cubicBezTo>
                    <a:pt x="8573" y="635"/>
                    <a:pt x="7739" y="1268"/>
                    <a:pt x="6938" y="1936"/>
                  </a:cubicBezTo>
                  <a:cubicBezTo>
                    <a:pt x="6138" y="2603"/>
                    <a:pt x="5337" y="3270"/>
                    <a:pt x="4537" y="3970"/>
                  </a:cubicBezTo>
                  <a:cubicBezTo>
                    <a:pt x="3736" y="4671"/>
                    <a:pt x="2969" y="5371"/>
                    <a:pt x="2235" y="6072"/>
                  </a:cubicBezTo>
                  <a:lnTo>
                    <a:pt x="1101" y="7173"/>
                  </a:lnTo>
                  <a:cubicBezTo>
                    <a:pt x="734" y="7540"/>
                    <a:pt x="334" y="7907"/>
                    <a:pt x="0" y="8274"/>
                  </a:cubicBezTo>
                  <a:cubicBezTo>
                    <a:pt x="400" y="7973"/>
                    <a:pt x="834" y="7640"/>
                    <a:pt x="1234" y="7340"/>
                  </a:cubicBezTo>
                  <a:lnTo>
                    <a:pt x="2468" y="6339"/>
                  </a:lnTo>
                  <a:cubicBezTo>
                    <a:pt x="3269" y="5705"/>
                    <a:pt x="4070" y="5004"/>
                    <a:pt x="4870" y="4304"/>
                  </a:cubicBezTo>
                  <a:cubicBezTo>
                    <a:pt x="5637" y="3637"/>
                    <a:pt x="6405" y="2936"/>
                    <a:pt x="7172" y="2202"/>
                  </a:cubicBezTo>
                  <a:cubicBezTo>
                    <a:pt x="7939" y="1502"/>
                    <a:pt x="8673" y="768"/>
                    <a:pt x="94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5299800" y="2564775"/>
              <a:ext cx="346100" cy="74250"/>
            </a:xfrm>
            <a:custGeom>
              <a:rect b="b" l="l" r="r" t="t"/>
              <a:pathLst>
                <a:path extrusionOk="0" h="2970" w="13844">
                  <a:moveTo>
                    <a:pt x="0" y="1"/>
                  </a:moveTo>
                  <a:lnTo>
                    <a:pt x="0" y="1"/>
                  </a:lnTo>
                  <a:cubicBezTo>
                    <a:pt x="1134" y="334"/>
                    <a:pt x="2268" y="634"/>
                    <a:pt x="3436" y="901"/>
                  </a:cubicBezTo>
                  <a:cubicBezTo>
                    <a:pt x="4570" y="1201"/>
                    <a:pt x="5704" y="1468"/>
                    <a:pt x="6872" y="1702"/>
                  </a:cubicBezTo>
                  <a:cubicBezTo>
                    <a:pt x="8006" y="1969"/>
                    <a:pt x="9173" y="2202"/>
                    <a:pt x="10341" y="2402"/>
                  </a:cubicBezTo>
                  <a:lnTo>
                    <a:pt x="12075" y="2703"/>
                  </a:lnTo>
                  <a:cubicBezTo>
                    <a:pt x="12676" y="2803"/>
                    <a:pt x="13243" y="2903"/>
                    <a:pt x="13843" y="2969"/>
                  </a:cubicBezTo>
                  <a:cubicBezTo>
                    <a:pt x="13276" y="2803"/>
                    <a:pt x="12676" y="2636"/>
                    <a:pt x="12109" y="2469"/>
                  </a:cubicBezTo>
                  <a:lnTo>
                    <a:pt x="10407" y="2035"/>
                  </a:lnTo>
                  <a:cubicBezTo>
                    <a:pt x="9273" y="1769"/>
                    <a:pt x="8106" y="1502"/>
                    <a:pt x="6972" y="1235"/>
                  </a:cubicBezTo>
                  <a:cubicBezTo>
                    <a:pt x="5804" y="1001"/>
                    <a:pt x="4670" y="768"/>
                    <a:pt x="3503" y="568"/>
                  </a:cubicBezTo>
                  <a:cubicBezTo>
                    <a:pt x="2335" y="334"/>
                    <a:pt x="1168" y="1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5327300" y="2451375"/>
              <a:ext cx="518725" cy="32525"/>
            </a:xfrm>
            <a:custGeom>
              <a:rect b="b" l="l" r="r" t="t"/>
              <a:pathLst>
                <a:path extrusionOk="0" h="1301" w="20749">
                  <a:moveTo>
                    <a:pt x="1" y="0"/>
                  </a:moveTo>
                  <a:cubicBezTo>
                    <a:pt x="868" y="100"/>
                    <a:pt x="1735" y="200"/>
                    <a:pt x="2603" y="267"/>
                  </a:cubicBezTo>
                  <a:lnTo>
                    <a:pt x="5171" y="500"/>
                  </a:lnTo>
                  <a:cubicBezTo>
                    <a:pt x="6906" y="667"/>
                    <a:pt x="8640" y="767"/>
                    <a:pt x="10375" y="901"/>
                  </a:cubicBezTo>
                  <a:cubicBezTo>
                    <a:pt x="12109" y="1001"/>
                    <a:pt x="13811" y="1101"/>
                    <a:pt x="15545" y="1168"/>
                  </a:cubicBezTo>
                  <a:cubicBezTo>
                    <a:pt x="17280" y="1234"/>
                    <a:pt x="19014" y="1301"/>
                    <a:pt x="20749" y="1301"/>
                  </a:cubicBezTo>
                  <a:cubicBezTo>
                    <a:pt x="19048" y="1101"/>
                    <a:pt x="17313" y="934"/>
                    <a:pt x="15579" y="801"/>
                  </a:cubicBezTo>
                  <a:cubicBezTo>
                    <a:pt x="13844" y="634"/>
                    <a:pt x="12143" y="534"/>
                    <a:pt x="10408" y="400"/>
                  </a:cubicBezTo>
                  <a:cubicBezTo>
                    <a:pt x="8674" y="300"/>
                    <a:pt x="6939" y="200"/>
                    <a:pt x="5205" y="133"/>
                  </a:cubicBezTo>
                  <a:lnTo>
                    <a:pt x="2603" y="33"/>
                  </a:lnTo>
                  <a:cubicBezTo>
                    <a:pt x="1735" y="33"/>
                    <a:pt x="868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5278950" y="1825075"/>
              <a:ext cx="438650" cy="291900"/>
            </a:xfrm>
            <a:custGeom>
              <a:rect b="b" l="l" r="r" t="t"/>
              <a:pathLst>
                <a:path extrusionOk="0" h="11676" w="17546">
                  <a:moveTo>
                    <a:pt x="17546" y="1"/>
                  </a:moveTo>
                  <a:cubicBezTo>
                    <a:pt x="16045" y="901"/>
                    <a:pt x="14544" y="1835"/>
                    <a:pt x="13043" y="2769"/>
                  </a:cubicBezTo>
                  <a:cubicBezTo>
                    <a:pt x="11575" y="3703"/>
                    <a:pt x="10107" y="4671"/>
                    <a:pt x="8640" y="5638"/>
                  </a:cubicBezTo>
                  <a:cubicBezTo>
                    <a:pt x="7172" y="6606"/>
                    <a:pt x="5738" y="7573"/>
                    <a:pt x="4270" y="8607"/>
                  </a:cubicBezTo>
                  <a:lnTo>
                    <a:pt x="2135" y="10108"/>
                  </a:lnTo>
                  <a:cubicBezTo>
                    <a:pt x="1401" y="10642"/>
                    <a:pt x="701" y="11142"/>
                    <a:pt x="0" y="11676"/>
                  </a:cubicBezTo>
                  <a:cubicBezTo>
                    <a:pt x="767" y="11209"/>
                    <a:pt x="1501" y="10742"/>
                    <a:pt x="2268" y="10308"/>
                  </a:cubicBezTo>
                  <a:lnTo>
                    <a:pt x="4470" y="8907"/>
                  </a:lnTo>
                  <a:cubicBezTo>
                    <a:pt x="5971" y="7973"/>
                    <a:pt x="7439" y="7006"/>
                    <a:pt x="8906" y="6038"/>
                  </a:cubicBezTo>
                  <a:cubicBezTo>
                    <a:pt x="10374" y="5071"/>
                    <a:pt x="11809" y="4070"/>
                    <a:pt x="13276" y="3070"/>
                  </a:cubicBezTo>
                  <a:cubicBezTo>
                    <a:pt x="14711" y="2069"/>
                    <a:pt x="16145" y="1068"/>
                    <a:pt x="175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5317300" y="2196175"/>
              <a:ext cx="602125" cy="87600"/>
            </a:xfrm>
            <a:custGeom>
              <a:rect b="b" l="l" r="r" t="t"/>
              <a:pathLst>
                <a:path extrusionOk="0" h="3504" w="24085">
                  <a:moveTo>
                    <a:pt x="24084" y="1"/>
                  </a:moveTo>
                  <a:lnTo>
                    <a:pt x="24084" y="1"/>
                  </a:lnTo>
                  <a:cubicBezTo>
                    <a:pt x="23050" y="101"/>
                    <a:pt x="22050" y="201"/>
                    <a:pt x="21049" y="301"/>
                  </a:cubicBezTo>
                  <a:lnTo>
                    <a:pt x="18013" y="701"/>
                  </a:lnTo>
                  <a:cubicBezTo>
                    <a:pt x="16012" y="935"/>
                    <a:pt x="14011" y="1235"/>
                    <a:pt x="12009" y="1535"/>
                  </a:cubicBezTo>
                  <a:cubicBezTo>
                    <a:pt x="9974" y="1802"/>
                    <a:pt x="7973" y="2136"/>
                    <a:pt x="6005" y="2469"/>
                  </a:cubicBezTo>
                  <a:cubicBezTo>
                    <a:pt x="4003" y="2803"/>
                    <a:pt x="2002" y="3136"/>
                    <a:pt x="1" y="3503"/>
                  </a:cubicBezTo>
                  <a:cubicBezTo>
                    <a:pt x="2002" y="3303"/>
                    <a:pt x="4037" y="3070"/>
                    <a:pt x="6038" y="2803"/>
                  </a:cubicBezTo>
                  <a:cubicBezTo>
                    <a:pt x="8040" y="2569"/>
                    <a:pt x="10074" y="2269"/>
                    <a:pt x="12076" y="1969"/>
                  </a:cubicBezTo>
                  <a:cubicBezTo>
                    <a:pt x="14077" y="1702"/>
                    <a:pt x="16079" y="1368"/>
                    <a:pt x="18080" y="1035"/>
                  </a:cubicBezTo>
                  <a:lnTo>
                    <a:pt x="21082" y="534"/>
                  </a:lnTo>
                  <a:cubicBezTo>
                    <a:pt x="22083" y="368"/>
                    <a:pt x="23084" y="201"/>
                    <a:pt x="240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2766325" y="2811550"/>
              <a:ext cx="1364750" cy="1232575"/>
            </a:xfrm>
            <a:custGeom>
              <a:rect b="b" l="l" r="r" t="t"/>
              <a:pathLst>
                <a:path extrusionOk="0" h="49303" w="54590">
                  <a:moveTo>
                    <a:pt x="23860" y="1"/>
                  </a:moveTo>
                  <a:cubicBezTo>
                    <a:pt x="22104" y="1"/>
                    <a:pt x="19358" y="2958"/>
                    <a:pt x="16979" y="6842"/>
                  </a:cubicBezTo>
                  <a:cubicBezTo>
                    <a:pt x="10674" y="17182"/>
                    <a:pt x="0" y="39498"/>
                    <a:pt x="4070" y="47604"/>
                  </a:cubicBezTo>
                  <a:cubicBezTo>
                    <a:pt x="4663" y="48791"/>
                    <a:pt x="6080" y="49302"/>
                    <a:pt x="8074" y="49302"/>
                  </a:cubicBezTo>
                  <a:cubicBezTo>
                    <a:pt x="19195" y="49302"/>
                    <a:pt x="48261" y="33401"/>
                    <a:pt x="52504" y="30092"/>
                  </a:cubicBezTo>
                  <a:cubicBezTo>
                    <a:pt x="54589" y="28488"/>
                    <a:pt x="45228" y="9853"/>
                    <a:pt x="42313" y="9853"/>
                  </a:cubicBezTo>
                  <a:cubicBezTo>
                    <a:pt x="42197" y="9853"/>
                    <a:pt x="42091" y="9883"/>
                    <a:pt x="41997" y="9944"/>
                  </a:cubicBezTo>
                  <a:cubicBezTo>
                    <a:pt x="38661" y="12079"/>
                    <a:pt x="22516" y="25221"/>
                    <a:pt x="22183" y="25288"/>
                  </a:cubicBezTo>
                  <a:cubicBezTo>
                    <a:pt x="22176" y="25289"/>
                    <a:pt x="22169" y="25290"/>
                    <a:pt x="22163" y="25290"/>
                  </a:cubicBezTo>
                  <a:cubicBezTo>
                    <a:pt x="21455" y="25290"/>
                    <a:pt x="23664" y="17935"/>
                    <a:pt x="25185" y="8810"/>
                  </a:cubicBezTo>
                  <a:cubicBezTo>
                    <a:pt x="26232" y="2433"/>
                    <a:pt x="25453" y="1"/>
                    <a:pt x="23860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3786200" y="2817100"/>
              <a:ext cx="808950" cy="756750"/>
            </a:xfrm>
            <a:custGeom>
              <a:rect b="b" l="l" r="r" t="t"/>
              <a:pathLst>
                <a:path extrusionOk="0" h="30270" w="32358">
                  <a:moveTo>
                    <a:pt x="21370" y="1"/>
                  </a:moveTo>
                  <a:cubicBezTo>
                    <a:pt x="19423" y="1"/>
                    <a:pt x="17449" y="224"/>
                    <a:pt x="16079" y="549"/>
                  </a:cubicBezTo>
                  <a:cubicBezTo>
                    <a:pt x="12276" y="1416"/>
                    <a:pt x="1" y="10589"/>
                    <a:pt x="1" y="10589"/>
                  </a:cubicBezTo>
                  <a:lnTo>
                    <a:pt x="7740" y="30270"/>
                  </a:lnTo>
                  <a:cubicBezTo>
                    <a:pt x="9608" y="29970"/>
                    <a:pt x="17880" y="30036"/>
                    <a:pt x="22484" y="28335"/>
                  </a:cubicBezTo>
                  <a:cubicBezTo>
                    <a:pt x="25552" y="27201"/>
                    <a:pt x="30389" y="25366"/>
                    <a:pt x="31090" y="22031"/>
                  </a:cubicBezTo>
                  <a:cubicBezTo>
                    <a:pt x="31290" y="20796"/>
                    <a:pt x="31056" y="19495"/>
                    <a:pt x="30389" y="18428"/>
                  </a:cubicBezTo>
                  <a:cubicBezTo>
                    <a:pt x="30389" y="18428"/>
                    <a:pt x="32357" y="15759"/>
                    <a:pt x="31590" y="13992"/>
                  </a:cubicBezTo>
                  <a:cubicBezTo>
                    <a:pt x="31056" y="12891"/>
                    <a:pt x="30189" y="11990"/>
                    <a:pt x="29155" y="11390"/>
                  </a:cubicBezTo>
                  <a:cubicBezTo>
                    <a:pt x="29155" y="11390"/>
                    <a:pt x="31457" y="9055"/>
                    <a:pt x="30456" y="7320"/>
                  </a:cubicBezTo>
                  <a:cubicBezTo>
                    <a:pt x="29822" y="6353"/>
                    <a:pt x="28888" y="5652"/>
                    <a:pt x="27821" y="5285"/>
                  </a:cubicBezTo>
                  <a:cubicBezTo>
                    <a:pt x="27821" y="5285"/>
                    <a:pt x="29088" y="3284"/>
                    <a:pt x="27587" y="1549"/>
                  </a:cubicBezTo>
                  <a:cubicBezTo>
                    <a:pt x="26625" y="414"/>
                    <a:pt x="24022" y="1"/>
                    <a:pt x="21370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211750" y="2942525"/>
              <a:ext cx="265800" cy="48575"/>
            </a:xfrm>
            <a:custGeom>
              <a:rect b="b" l="l" r="r" t="t"/>
              <a:pathLst>
                <a:path extrusionOk="0" h="1943" w="10632">
                  <a:moveTo>
                    <a:pt x="10362" y="1"/>
                  </a:moveTo>
                  <a:cubicBezTo>
                    <a:pt x="6822" y="1"/>
                    <a:pt x="3472" y="1015"/>
                    <a:pt x="58" y="1836"/>
                  </a:cubicBezTo>
                  <a:cubicBezTo>
                    <a:pt x="0" y="1865"/>
                    <a:pt x="17" y="1943"/>
                    <a:pt x="65" y="1943"/>
                  </a:cubicBezTo>
                  <a:cubicBezTo>
                    <a:pt x="73" y="1943"/>
                    <a:pt x="82" y="1941"/>
                    <a:pt x="91" y="1936"/>
                  </a:cubicBezTo>
                  <a:cubicBezTo>
                    <a:pt x="3527" y="1069"/>
                    <a:pt x="7096" y="902"/>
                    <a:pt x="10565" y="168"/>
                  </a:cubicBezTo>
                  <a:cubicBezTo>
                    <a:pt x="10632" y="168"/>
                    <a:pt x="10632" y="35"/>
                    <a:pt x="10532" y="1"/>
                  </a:cubicBezTo>
                  <a:cubicBezTo>
                    <a:pt x="10475" y="1"/>
                    <a:pt x="10418" y="1"/>
                    <a:pt x="103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263225" y="3096000"/>
              <a:ext cx="251025" cy="80075"/>
            </a:xfrm>
            <a:custGeom>
              <a:rect b="b" l="l" r="r" t="t"/>
              <a:pathLst>
                <a:path extrusionOk="0" h="3203" w="10041">
                  <a:moveTo>
                    <a:pt x="9907" y="0"/>
                  </a:moveTo>
                  <a:cubicBezTo>
                    <a:pt x="9073" y="67"/>
                    <a:pt x="8273" y="267"/>
                    <a:pt x="7505" y="534"/>
                  </a:cubicBezTo>
                  <a:cubicBezTo>
                    <a:pt x="6672" y="767"/>
                    <a:pt x="5838" y="1034"/>
                    <a:pt x="5004" y="1301"/>
                  </a:cubicBezTo>
                  <a:cubicBezTo>
                    <a:pt x="3336" y="1868"/>
                    <a:pt x="1701" y="2435"/>
                    <a:pt x="100" y="3069"/>
                  </a:cubicBezTo>
                  <a:cubicBezTo>
                    <a:pt x="0" y="3102"/>
                    <a:pt x="33" y="3202"/>
                    <a:pt x="134" y="3202"/>
                  </a:cubicBezTo>
                  <a:cubicBezTo>
                    <a:pt x="1768" y="2635"/>
                    <a:pt x="3436" y="2135"/>
                    <a:pt x="5104" y="1668"/>
                  </a:cubicBezTo>
                  <a:cubicBezTo>
                    <a:pt x="5938" y="1435"/>
                    <a:pt x="6772" y="1201"/>
                    <a:pt x="7606" y="968"/>
                  </a:cubicBezTo>
                  <a:cubicBezTo>
                    <a:pt x="8406" y="801"/>
                    <a:pt x="9173" y="567"/>
                    <a:pt x="9941" y="234"/>
                  </a:cubicBezTo>
                  <a:cubicBezTo>
                    <a:pt x="10041" y="167"/>
                    <a:pt x="10007" y="34"/>
                    <a:pt x="99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319925" y="3277800"/>
              <a:ext cx="225175" cy="74225"/>
            </a:xfrm>
            <a:custGeom>
              <a:rect b="b" l="l" r="r" t="t"/>
              <a:pathLst>
                <a:path extrusionOk="0" h="2969" w="9007">
                  <a:moveTo>
                    <a:pt x="8973" y="0"/>
                  </a:moveTo>
                  <a:cubicBezTo>
                    <a:pt x="8240" y="0"/>
                    <a:pt x="7506" y="367"/>
                    <a:pt x="6839" y="600"/>
                  </a:cubicBezTo>
                  <a:cubicBezTo>
                    <a:pt x="6071" y="867"/>
                    <a:pt x="5338" y="1134"/>
                    <a:pt x="4570" y="1368"/>
                  </a:cubicBezTo>
                  <a:cubicBezTo>
                    <a:pt x="3069" y="1901"/>
                    <a:pt x="1568" y="2402"/>
                    <a:pt x="67" y="2869"/>
                  </a:cubicBezTo>
                  <a:cubicBezTo>
                    <a:pt x="0" y="2902"/>
                    <a:pt x="34" y="2969"/>
                    <a:pt x="100" y="2969"/>
                  </a:cubicBezTo>
                  <a:cubicBezTo>
                    <a:pt x="1635" y="2535"/>
                    <a:pt x="3203" y="2102"/>
                    <a:pt x="4737" y="1601"/>
                  </a:cubicBezTo>
                  <a:cubicBezTo>
                    <a:pt x="5471" y="1401"/>
                    <a:pt x="6238" y="1134"/>
                    <a:pt x="7005" y="901"/>
                  </a:cubicBezTo>
                  <a:cubicBezTo>
                    <a:pt x="7639" y="701"/>
                    <a:pt x="8473" y="534"/>
                    <a:pt x="9007" y="67"/>
                  </a:cubicBezTo>
                  <a:cubicBezTo>
                    <a:pt x="9007" y="33"/>
                    <a:pt x="8973" y="33"/>
                    <a:pt x="8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3062350" y="3841525"/>
              <a:ext cx="511225" cy="195175"/>
            </a:xfrm>
            <a:custGeom>
              <a:rect b="b" l="l" r="r" t="t"/>
              <a:pathLst>
                <a:path extrusionOk="0" h="7807" w="20449">
                  <a:moveTo>
                    <a:pt x="20382" y="1"/>
                  </a:moveTo>
                  <a:cubicBezTo>
                    <a:pt x="17814" y="1235"/>
                    <a:pt x="15245" y="2436"/>
                    <a:pt x="12610" y="3503"/>
                  </a:cubicBezTo>
                  <a:cubicBezTo>
                    <a:pt x="9975" y="4570"/>
                    <a:pt x="7339" y="5571"/>
                    <a:pt x="4637" y="6405"/>
                  </a:cubicBezTo>
                  <a:cubicBezTo>
                    <a:pt x="3136" y="6872"/>
                    <a:pt x="1602" y="7339"/>
                    <a:pt x="34" y="7739"/>
                  </a:cubicBezTo>
                  <a:cubicBezTo>
                    <a:pt x="1" y="7739"/>
                    <a:pt x="34" y="7806"/>
                    <a:pt x="68" y="7806"/>
                  </a:cubicBezTo>
                  <a:cubicBezTo>
                    <a:pt x="2870" y="7272"/>
                    <a:pt x="5605" y="6539"/>
                    <a:pt x="8307" y="5638"/>
                  </a:cubicBezTo>
                  <a:cubicBezTo>
                    <a:pt x="9674" y="5171"/>
                    <a:pt x="10975" y="4671"/>
                    <a:pt x="12310" y="4137"/>
                  </a:cubicBezTo>
                  <a:cubicBezTo>
                    <a:pt x="13611" y="3603"/>
                    <a:pt x="14911" y="3036"/>
                    <a:pt x="16146" y="2402"/>
                  </a:cubicBezTo>
                  <a:cubicBezTo>
                    <a:pt x="17580" y="1668"/>
                    <a:pt x="19014" y="901"/>
                    <a:pt x="20415" y="67"/>
                  </a:cubicBezTo>
                  <a:cubicBezTo>
                    <a:pt x="20449" y="34"/>
                    <a:pt x="20415" y="1"/>
                    <a:pt x="203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3933975" y="3543650"/>
              <a:ext cx="343925" cy="113000"/>
            </a:xfrm>
            <a:custGeom>
              <a:rect b="b" l="l" r="r" t="t"/>
              <a:pathLst>
                <a:path extrusionOk="0" h="4520" w="13757">
                  <a:moveTo>
                    <a:pt x="13696" y="0"/>
                  </a:moveTo>
                  <a:cubicBezTo>
                    <a:pt x="13688" y="0"/>
                    <a:pt x="13680" y="2"/>
                    <a:pt x="13670" y="7"/>
                  </a:cubicBezTo>
                  <a:cubicBezTo>
                    <a:pt x="11591" y="572"/>
                    <a:pt x="8700" y="647"/>
                    <a:pt x="7032" y="647"/>
                  </a:cubicBezTo>
                  <a:cubicBezTo>
                    <a:pt x="6428" y="647"/>
                    <a:pt x="5984" y="637"/>
                    <a:pt x="5797" y="637"/>
                  </a:cubicBezTo>
                  <a:cubicBezTo>
                    <a:pt x="5737" y="637"/>
                    <a:pt x="5703" y="638"/>
                    <a:pt x="5698" y="641"/>
                  </a:cubicBezTo>
                  <a:cubicBezTo>
                    <a:pt x="4797" y="1441"/>
                    <a:pt x="995" y="3910"/>
                    <a:pt x="27" y="4477"/>
                  </a:cubicBezTo>
                  <a:cubicBezTo>
                    <a:pt x="1" y="4477"/>
                    <a:pt x="17" y="4520"/>
                    <a:pt x="41" y="4520"/>
                  </a:cubicBezTo>
                  <a:cubicBezTo>
                    <a:pt x="47" y="4520"/>
                    <a:pt x="54" y="4517"/>
                    <a:pt x="61" y="4510"/>
                  </a:cubicBezTo>
                  <a:cubicBezTo>
                    <a:pt x="2129" y="3576"/>
                    <a:pt x="4764" y="2142"/>
                    <a:pt x="5865" y="1074"/>
                  </a:cubicBezTo>
                  <a:cubicBezTo>
                    <a:pt x="6277" y="1090"/>
                    <a:pt x="6670" y="1098"/>
                    <a:pt x="7045" y="1098"/>
                  </a:cubicBezTo>
                  <a:cubicBezTo>
                    <a:pt x="10576" y="1098"/>
                    <a:pt x="12464" y="439"/>
                    <a:pt x="13670" y="107"/>
                  </a:cubicBezTo>
                  <a:cubicBezTo>
                    <a:pt x="13757" y="78"/>
                    <a:pt x="13744" y="0"/>
                    <a:pt x="13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862225" y="2795275"/>
              <a:ext cx="555400" cy="625150"/>
            </a:xfrm>
            <a:custGeom>
              <a:rect b="b" l="l" r="r" t="t"/>
              <a:pathLst>
                <a:path extrusionOk="0" h="25006" w="22216">
                  <a:moveTo>
                    <a:pt x="20151" y="1"/>
                  </a:moveTo>
                  <a:cubicBezTo>
                    <a:pt x="19209" y="1"/>
                    <a:pt x="18008" y="705"/>
                    <a:pt x="16745" y="1922"/>
                  </a:cubicBezTo>
                  <a:cubicBezTo>
                    <a:pt x="7072" y="11229"/>
                    <a:pt x="0" y="24338"/>
                    <a:pt x="0" y="24338"/>
                  </a:cubicBezTo>
                  <a:lnTo>
                    <a:pt x="19447" y="25005"/>
                  </a:lnTo>
                  <a:cubicBezTo>
                    <a:pt x="19447" y="25005"/>
                    <a:pt x="22216" y="10895"/>
                    <a:pt x="22083" y="3323"/>
                  </a:cubicBezTo>
                  <a:cubicBezTo>
                    <a:pt x="22028" y="1001"/>
                    <a:pt x="21273" y="1"/>
                    <a:pt x="20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73125" y="2933375"/>
              <a:ext cx="388650" cy="486200"/>
            </a:xfrm>
            <a:custGeom>
              <a:rect b="b" l="l" r="r" t="t"/>
              <a:pathLst>
                <a:path extrusionOk="0" h="19448" w="15546">
                  <a:moveTo>
                    <a:pt x="8407" y="534"/>
                  </a:moveTo>
                  <a:lnTo>
                    <a:pt x="7773" y="1235"/>
                  </a:lnTo>
                  <a:lnTo>
                    <a:pt x="7806" y="1235"/>
                  </a:lnTo>
                  <a:cubicBezTo>
                    <a:pt x="7873" y="1201"/>
                    <a:pt x="7940" y="1135"/>
                    <a:pt x="8006" y="1068"/>
                  </a:cubicBezTo>
                  <a:cubicBezTo>
                    <a:pt x="8140" y="968"/>
                    <a:pt x="8240" y="868"/>
                    <a:pt x="8307" y="701"/>
                  </a:cubicBezTo>
                  <a:cubicBezTo>
                    <a:pt x="8340" y="668"/>
                    <a:pt x="8373" y="601"/>
                    <a:pt x="8407" y="534"/>
                  </a:cubicBezTo>
                  <a:close/>
                  <a:moveTo>
                    <a:pt x="14511" y="1"/>
                  </a:moveTo>
                  <a:cubicBezTo>
                    <a:pt x="14411" y="1"/>
                    <a:pt x="14311" y="67"/>
                    <a:pt x="14277" y="134"/>
                  </a:cubicBezTo>
                  <a:cubicBezTo>
                    <a:pt x="14177" y="334"/>
                    <a:pt x="14211" y="534"/>
                    <a:pt x="14311" y="701"/>
                  </a:cubicBezTo>
                  <a:cubicBezTo>
                    <a:pt x="14444" y="935"/>
                    <a:pt x="14611" y="1101"/>
                    <a:pt x="14845" y="1268"/>
                  </a:cubicBezTo>
                  <a:lnTo>
                    <a:pt x="14878" y="1268"/>
                  </a:lnTo>
                  <a:cubicBezTo>
                    <a:pt x="14945" y="1201"/>
                    <a:pt x="15045" y="1135"/>
                    <a:pt x="15111" y="1101"/>
                  </a:cubicBezTo>
                  <a:cubicBezTo>
                    <a:pt x="15211" y="968"/>
                    <a:pt x="15345" y="868"/>
                    <a:pt x="15412" y="701"/>
                  </a:cubicBezTo>
                  <a:cubicBezTo>
                    <a:pt x="15512" y="534"/>
                    <a:pt x="15545" y="334"/>
                    <a:pt x="15445" y="134"/>
                  </a:cubicBezTo>
                  <a:cubicBezTo>
                    <a:pt x="15412" y="67"/>
                    <a:pt x="15312" y="1"/>
                    <a:pt x="15211" y="1"/>
                  </a:cubicBezTo>
                  <a:cubicBezTo>
                    <a:pt x="15045" y="1"/>
                    <a:pt x="14911" y="101"/>
                    <a:pt x="14845" y="234"/>
                  </a:cubicBezTo>
                  <a:cubicBezTo>
                    <a:pt x="14811" y="101"/>
                    <a:pt x="14678" y="1"/>
                    <a:pt x="14511" y="1"/>
                  </a:cubicBezTo>
                  <a:close/>
                  <a:moveTo>
                    <a:pt x="4871" y="4837"/>
                  </a:moveTo>
                  <a:lnTo>
                    <a:pt x="4871" y="4837"/>
                  </a:lnTo>
                  <a:cubicBezTo>
                    <a:pt x="4604" y="5104"/>
                    <a:pt x="4370" y="5438"/>
                    <a:pt x="4170" y="5738"/>
                  </a:cubicBezTo>
                  <a:lnTo>
                    <a:pt x="4204" y="5771"/>
                  </a:lnTo>
                  <a:lnTo>
                    <a:pt x="4270" y="5771"/>
                  </a:lnTo>
                  <a:cubicBezTo>
                    <a:pt x="4337" y="5738"/>
                    <a:pt x="4404" y="5671"/>
                    <a:pt x="4470" y="5605"/>
                  </a:cubicBezTo>
                  <a:cubicBezTo>
                    <a:pt x="4604" y="5504"/>
                    <a:pt x="4704" y="5371"/>
                    <a:pt x="4804" y="5238"/>
                  </a:cubicBezTo>
                  <a:cubicBezTo>
                    <a:pt x="4871" y="5104"/>
                    <a:pt x="4904" y="4971"/>
                    <a:pt x="4871" y="4837"/>
                  </a:cubicBezTo>
                  <a:close/>
                  <a:moveTo>
                    <a:pt x="10975" y="4537"/>
                  </a:moveTo>
                  <a:cubicBezTo>
                    <a:pt x="10875" y="4537"/>
                    <a:pt x="10775" y="4604"/>
                    <a:pt x="10742" y="4671"/>
                  </a:cubicBezTo>
                  <a:cubicBezTo>
                    <a:pt x="10642" y="4871"/>
                    <a:pt x="10675" y="5071"/>
                    <a:pt x="10775" y="5238"/>
                  </a:cubicBezTo>
                  <a:cubicBezTo>
                    <a:pt x="10908" y="5471"/>
                    <a:pt x="11075" y="5638"/>
                    <a:pt x="11309" y="5771"/>
                  </a:cubicBezTo>
                  <a:lnTo>
                    <a:pt x="11342" y="5771"/>
                  </a:lnTo>
                  <a:cubicBezTo>
                    <a:pt x="11342" y="5771"/>
                    <a:pt x="11442" y="5705"/>
                    <a:pt x="11576" y="5605"/>
                  </a:cubicBezTo>
                  <a:cubicBezTo>
                    <a:pt x="11709" y="5504"/>
                    <a:pt x="11809" y="5371"/>
                    <a:pt x="11876" y="5238"/>
                  </a:cubicBezTo>
                  <a:cubicBezTo>
                    <a:pt x="11976" y="5071"/>
                    <a:pt x="12009" y="4871"/>
                    <a:pt x="11909" y="4671"/>
                  </a:cubicBezTo>
                  <a:cubicBezTo>
                    <a:pt x="11876" y="4604"/>
                    <a:pt x="11776" y="4537"/>
                    <a:pt x="11676" y="4537"/>
                  </a:cubicBezTo>
                  <a:cubicBezTo>
                    <a:pt x="11509" y="4537"/>
                    <a:pt x="11375" y="4637"/>
                    <a:pt x="11342" y="4771"/>
                  </a:cubicBezTo>
                  <a:cubicBezTo>
                    <a:pt x="11275" y="4637"/>
                    <a:pt x="11142" y="4537"/>
                    <a:pt x="10975" y="4537"/>
                  </a:cubicBezTo>
                  <a:close/>
                  <a:moveTo>
                    <a:pt x="1268" y="9707"/>
                  </a:moveTo>
                  <a:lnTo>
                    <a:pt x="1268" y="9707"/>
                  </a:lnTo>
                  <a:cubicBezTo>
                    <a:pt x="1201" y="9841"/>
                    <a:pt x="1101" y="9974"/>
                    <a:pt x="1001" y="10074"/>
                  </a:cubicBezTo>
                  <a:cubicBezTo>
                    <a:pt x="1101" y="10008"/>
                    <a:pt x="1168" y="9908"/>
                    <a:pt x="1235" y="9808"/>
                  </a:cubicBezTo>
                  <a:cubicBezTo>
                    <a:pt x="1235" y="9774"/>
                    <a:pt x="1268" y="9741"/>
                    <a:pt x="1268" y="9707"/>
                  </a:cubicBezTo>
                  <a:close/>
                  <a:moveTo>
                    <a:pt x="7406" y="9107"/>
                  </a:moveTo>
                  <a:cubicBezTo>
                    <a:pt x="7306" y="9107"/>
                    <a:pt x="7206" y="9140"/>
                    <a:pt x="7172" y="9240"/>
                  </a:cubicBezTo>
                  <a:cubicBezTo>
                    <a:pt x="7072" y="9441"/>
                    <a:pt x="7106" y="9641"/>
                    <a:pt x="7206" y="9808"/>
                  </a:cubicBezTo>
                  <a:cubicBezTo>
                    <a:pt x="7339" y="10008"/>
                    <a:pt x="7539" y="10208"/>
                    <a:pt x="7739" y="10341"/>
                  </a:cubicBezTo>
                  <a:lnTo>
                    <a:pt x="7806" y="10341"/>
                  </a:lnTo>
                  <a:cubicBezTo>
                    <a:pt x="7873" y="10308"/>
                    <a:pt x="7940" y="10241"/>
                    <a:pt x="8006" y="10174"/>
                  </a:cubicBezTo>
                  <a:cubicBezTo>
                    <a:pt x="8140" y="10074"/>
                    <a:pt x="8240" y="9941"/>
                    <a:pt x="8307" y="9808"/>
                  </a:cubicBezTo>
                  <a:cubicBezTo>
                    <a:pt x="8440" y="9641"/>
                    <a:pt x="8440" y="9441"/>
                    <a:pt x="8373" y="9240"/>
                  </a:cubicBezTo>
                  <a:cubicBezTo>
                    <a:pt x="8307" y="9140"/>
                    <a:pt x="8206" y="9107"/>
                    <a:pt x="8106" y="9107"/>
                  </a:cubicBezTo>
                  <a:cubicBezTo>
                    <a:pt x="7940" y="9107"/>
                    <a:pt x="7806" y="9207"/>
                    <a:pt x="7773" y="9341"/>
                  </a:cubicBezTo>
                  <a:cubicBezTo>
                    <a:pt x="7706" y="9207"/>
                    <a:pt x="7573" y="9107"/>
                    <a:pt x="7406" y="9107"/>
                  </a:cubicBezTo>
                  <a:close/>
                  <a:moveTo>
                    <a:pt x="14511" y="9107"/>
                  </a:moveTo>
                  <a:cubicBezTo>
                    <a:pt x="14411" y="9107"/>
                    <a:pt x="14311" y="9140"/>
                    <a:pt x="14244" y="9240"/>
                  </a:cubicBezTo>
                  <a:cubicBezTo>
                    <a:pt x="14177" y="9441"/>
                    <a:pt x="14177" y="9641"/>
                    <a:pt x="14311" y="9808"/>
                  </a:cubicBezTo>
                  <a:cubicBezTo>
                    <a:pt x="14444" y="10008"/>
                    <a:pt x="14611" y="10208"/>
                    <a:pt x="14811" y="10341"/>
                  </a:cubicBezTo>
                  <a:lnTo>
                    <a:pt x="14878" y="10341"/>
                  </a:lnTo>
                  <a:cubicBezTo>
                    <a:pt x="14945" y="10308"/>
                    <a:pt x="15011" y="10241"/>
                    <a:pt x="15078" y="10174"/>
                  </a:cubicBezTo>
                  <a:cubicBezTo>
                    <a:pt x="15211" y="10074"/>
                    <a:pt x="15312" y="9941"/>
                    <a:pt x="15412" y="9808"/>
                  </a:cubicBezTo>
                  <a:cubicBezTo>
                    <a:pt x="15512" y="9641"/>
                    <a:pt x="15545" y="9441"/>
                    <a:pt x="15445" y="9240"/>
                  </a:cubicBezTo>
                  <a:cubicBezTo>
                    <a:pt x="15378" y="9140"/>
                    <a:pt x="15312" y="9107"/>
                    <a:pt x="15211" y="9107"/>
                  </a:cubicBezTo>
                  <a:cubicBezTo>
                    <a:pt x="15045" y="9107"/>
                    <a:pt x="14911" y="9207"/>
                    <a:pt x="14845" y="9341"/>
                  </a:cubicBezTo>
                  <a:cubicBezTo>
                    <a:pt x="14778" y="9207"/>
                    <a:pt x="14644" y="9107"/>
                    <a:pt x="14511" y="9107"/>
                  </a:cubicBezTo>
                  <a:close/>
                  <a:moveTo>
                    <a:pt x="3870" y="13644"/>
                  </a:moveTo>
                  <a:cubicBezTo>
                    <a:pt x="3770" y="13644"/>
                    <a:pt x="3670" y="13677"/>
                    <a:pt x="3637" y="13777"/>
                  </a:cubicBezTo>
                  <a:cubicBezTo>
                    <a:pt x="3536" y="13944"/>
                    <a:pt x="3570" y="14177"/>
                    <a:pt x="3670" y="14344"/>
                  </a:cubicBezTo>
                  <a:cubicBezTo>
                    <a:pt x="3803" y="14544"/>
                    <a:pt x="3970" y="14744"/>
                    <a:pt x="4204" y="14878"/>
                  </a:cubicBezTo>
                  <a:lnTo>
                    <a:pt x="4237" y="14878"/>
                  </a:lnTo>
                  <a:cubicBezTo>
                    <a:pt x="4337" y="14811"/>
                    <a:pt x="4404" y="14778"/>
                    <a:pt x="4470" y="14711"/>
                  </a:cubicBezTo>
                  <a:cubicBezTo>
                    <a:pt x="4604" y="14611"/>
                    <a:pt x="4704" y="14478"/>
                    <a:pt x="4771" y="14344"/>
                  </a:cubicBezTo>
                  <a:cubicBezTo>
                    <a:pt x="4904" y="14177"/>
                    <a:pt x="4904" y="13944"/>
                    <a:pt x="4804" y="13777"/>
                  </a:cubicBezTo>
                  <a:cubicBezTo>
                    <a:pt x="4771" y="13677"/>
                    <a:pt x="4671" y="13644"/>
                    <a:pt x="4571" y="13644"/>
                  </a:cubicBezTo>
                  <a:cubicBezTo>
                    <a:pt x="4520" y="13810"/>
                    <a:pt x="4379" y="13894"/>
                    <a:pt x="4233" y="13894"/>
                  </a:cubicBezTo>
                  <a:cubicBezTo>
                    <a:pt x="4087" y="13894"/>
                    <a:pt x="3937" y="13810"/>
                    <a:pt x="3870" y="13644"/>
                  </a:cubicBezTo>
                  <a:close/>
                  <a:moveTo>
                    <a:pt x="10975" y="13644"/>
                  </a:moveTo>
                  <a:cubicBezTo>
                    <a:pt x="10875" y="13644"/>
                    <a:pt x="10775" y="13677"/>
                    <a:pt x="10708" y="13777"/>
                  </a:cubicBezTo>
                  <a:cubicBezTo>
                    <a:pt x="10642" y="13944"/>
                    <a:pt x="10642" y="14177"/>
                    <a:pt x="10742" y="14344"/>
                  </a:cubicBezTo>
                  <a:cubicBezTo>
                    <a:pt x="10908" y="14544"/>
                    <a:pt x="11075" y="14744"/>
                    <a:pt x="11275" y="14878"/>
                  </a:cubicBezTo>
                  <a:lnTo>
                    <a:pt x="11342" y="14878"/>
                  </a:lnTo>
                  <a:cubicBezTo>
                    <a:pt x="11409" y="14811"/>
                    <a:pt x="11475" y="14778"/>
                    <a:pt x="11542" y="14711"/>
                  </a:cubicBezTo>
                  <a:cubicBezTo>
                    <a:pt x="11676" y="14611"/>
                    <a:pt x="11776" y="14478"/>
                    <a:pt x="11876" y="14344"/>
                  </a:cubicBezTo>
                  <a:cubicBezTo>
                    <a:pt x="11976" y="14177"/>
                    <a:pt x="11976" y="13944"/>
                    <a:pt x="11909" y="13777"/>
                  </a:cubicBezTo>
                  <a:cubicBezTo>
                    <a:pt x="11842" y="13677"/>
                    <a:pt x="11742" y="13644"/>
                    <a:pt x="11642" y="13644"/>
                  </a:cubicBezTo>
                  <a:cubicBezTo>
                    <a:pt x="11509" y="13644"/>
                    <a:pt x="11375" y="13744"/>
                    <a:pt x="11309" y="13877"/>
                  </a:cubicBezTo>
                  <a:cubicBezTo>
                    <a:pt x="11242" y="13744"/>
                    <a:pt x="11109" y="13644"/>
                    <a:pt x="10975" y="13644"/>
                  </a:cubicBezTo>
                  <a:close/>
                  <a:moveTo>
                    <a:pt x="1087" y="18205"/>
                  </a:moveTo>
                  <a:cubicBezTo>
                    <a:pt x="1070" y="18205"/>
                    <a:pt x="1052" y="18208"/>
                    <a:pt x="1035" y="18214"/>
                  </a:cubicBezTo>
                  <a:cubicBezTo>
                    <a:pt x="868" y="18214"/>
                    <a:pt x="734" y="18314"/>
                    <a:pt x="668" y="18447"/>
                  </a:cubicBezTo>
                  <a:cubicBezTo>
                    <a:pt x="634" y="18280"/>
                    <a:pt x="501" y="18214"/>
                    <a:pt x="334" y="18214"/>
                  </a:cubicBezTo>
                  <a:cubicBezTo>
                    <a:pt x="234" y="18214"/>
                    <a:pt x="134" y="18247"/>
                    <a:pt x="101" y="18347"/>
                  </a:cubicBezTo>
                  <a:cubicBezTo>
                    <a:pt x="1" y="18514"/>
                    <a:pt x="34" y="18747"/>
                    <a:pt x="134" y="18914"/>
                  </a:cubicBezTo>
                  <a:lnTo>
                    <a:pt x="167" y="18947"/>
                  </a:lnTo>
                  <a:lnTo>
                    <a:pt x="1201" y="18981"/>
                  </a:lnTo>
                  <a:cubicBezTo>
                    <a:pt x="1201" y="18981"/>
                    <a:pt x="1235" y="18947"/>
                    <a:pt x="1235" y="18914"/>
                  </a:cubicBezTo>
                  <a:cubicBezTo>
                    <a:pt x="1335" y="18747"/>
                    <a:pt x="1335" y="18514"/>
                    <a:pt x="1268" y="18347"/>
                  </a:cubicBezTo>
                  <a:cubicBezTo>
                    <a:pt x="1241" y="18265"/>
                    <a:pt x="1168" y="18205"/>
                    <a:pt x="1087" y="18205"/>
                  </a:cubicBezTo>
                  <a:close/>
                  <a:moveTo>
                    <a:pt x="8159" y="18205"/>
                  </a:moveTo>
                  <a:cubicBezTo>
                    <a:pt x="8142" y="18205"/>
                    <a:pt x="8124" y="18208"/>
                    <a:pt x="8106" y="18214"/>
                  </a:cubicBezTo>
                  <a:cubicBezTo>
                    <a:pt x="8056" y="18364"/>
                    <a:pt x="7915" y="18439"/>
                    <a:pt x="7773" y="18439"/>
                  </a:cubicBezTo>
                  <a:cubicBezTo>
                    <a:pt x="7631" y="18439"/>
                    <a:pt x="7489" y="18364"/>
                    <a:pt x="7439" y="18214"/>
                  </a:cubicBezTo>
                  <a:cubicBezTo>
                    <a:pt x="7339" y="18214"/>
                    <a:pt x="7239" y="18247"/>
                    <a:pt x="7172" y="18347"/>
                  </a:cubicBezTo>
                  <a:cubicBezTo>
                    <a:pt x="7106" y="18514"/>
                    <a:pt x="7106" y="18747"/>
                    <a:pt x="7206" y="18914"/>
                  </a:cubicBezTo>
                  <a:cubicBezTo>
                    <a:pt x="7272" y="19014"/>
                    <a:pt x="7373" y="19114"/>
                    <a:pt x="7473" y="19214"/>
                  </a:cubicBezTo>
                  <a:lnTo>
                    <a:pt x="8073" y="19248"/>
                  </a:lnTo>
                  <a:cubicBezTo>
                    <a:pt x="8173" y="19148"/>
                    <a:pt x="8240" y="19014"/>
                    <a:pt x="8340" y="18914"/>
                  </a:cubicBezTo>
                  <a:cubicBezTo>
                    <a:pt x="8440" y="18747"/>
                    <a:pt x="8440" y="18514"/>
                    <a:pt x="8373" y="18347"/>
                  </a:cubicBezTo>
                  <a:cubicBezTo>
                    <a:pt x="8318" y="18265"/>
                    <a:pt x="8241" y="18205"/>
                    <a:pt x="8159" y="18205"/>
                  </a:cubicBezTo>
                  <a:close/>
                  <a:moveTo>
                    <a:pt x="14458" y="18205"/>
                  </a:moveTo>
                  <a:cubicBezTo>
                    <a:pt x="14378" y="18205"/>
                    <a:pt x="14305" y="18265"/>
                    <a:pt x="14277" y="18347"/>
                  </a:cubicBezTo>
                  <a:cubicBezTo>
                    <a:pt x="14177" y="18514"/>
                    <a:pt x="14211" y="18747"/>
                    <a:pt x="14311" y="18914"/>
                  </a:cubicBezTo>
                  <a:cubicBezTo>
                    <a:pt x="14444" y="19114"/>
                    <a:pt x="14644" y="19314"/>
                    <a:pt x="14845" y="19448"/>
                  </a:cubicBezTo>
                  <a:lnTo>
                    <a:pt x="14911" y="19448"/>
                  </a:lnTo>
                  <a:lnTo>
                    <a:pt x="15045" y="19348"/>
                  </a:lnTo>
                  <a:cubicBezTo>
                    <a:pt x="15078" y="19148"/>
                    <a:pt x="15145" y="18747"/>
                    <a:pt x="15245" y="18214"/>
                  </a:cubicBezTo>
                  <a:lnTo>
                    <a:pt x="15211" y="18214"/>
                  </a:lnTo>
                  <a:cubicBezTo>
                    <a:pt x="15145" y="18364"/>
                    <a:pt x="15003" y="18439"/>
                    <a:pt x="14861" y="18439"/>
                  </a:cubicBezTo>
                  <a:cubicBezTo>
                    <a:pt x="14719" y="18439"/>
                    <a:pt x="14578" y="18364"/>
                    <a:pt x="14511" y="18214"/>
                  </a:cubicBezTo>
                  <a:cubicBezTo>
                    <a:pt x="14493" y="18208"/>
                    <a:pt x="14476" y="18205"/>
                    <a:pt x="14458" y="18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922250" y="3320850"/>
              <a:ext cx="412825" cy="27025"/>
            </a:xfrm>
            <a:custGeom>
              <a:rect b="b" l="l" r="r" t="t"/>
              <a:pathLst>
                <a:path extrusionOk="0" h="1081" w="16513">
                  <a:moveTo>
                    <a:pt x="2296" y="1"/>
                  </a:moveTo>
                  <a:cubicBezTo>
                    <a:pt x="1506" y="1"/>
                    <a:pt x="745" y="15"/>
                    <a:pt x="34" y="46"/>
                  </a:cubicBezTo>
                  <a:cubicBezTo>
                    <a:pt x="1" y="46"/>
                    <a:pt x="1" y="179"/>
                    <a:pt x="34" y="179"/>
                  </a:cubicBezTo>
                  <a:cubicBezTo>
                    <a:pt x="4504" y="680"/>
                    <a:pt x="13444" y="980"/>
                    <a:pt x="16446" y="1080"/>
                  </a:cubicBezTo>
                  <a:cubicBezTo>
                    <a:pt x="16513" y="1080"/>
                    <a:pt x="16513" y="913"/>
                    <a:pt x="16446" y="880"/>
                  </a:cubicBezTo>
                  <a:cubicBezTo>
                    <a:pt x="13873" y="591"/>
                    <a:pt x="7440" y="1"/>
                    <a:pt x="22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3317550" y="3025325"/>
              <a:ext cx="96750" cy="398525"/>
            </a:xfrm>
            <a:custGeom>
              <a:rect b="b" l="l" r="r" t="t"/>
              <a:pathLst>
                <a:path extrusionOk="0" h="15941" w="3870">
                  <a:moveTo>
                    <a:pt x="3553" y="0"/>
                  </a:moveTo>
                  <a:cubicBezTo>
                    <a:pt x="3544" y="0"/>
                    <a:pt x="3536" y="8"/>
                    <a:pt x="3536" y="25"/>
                  </a:cubicBezTo>
                  <a:cubicBezTo>
                    <a:pt x="2936" y="4161"/>
                    <a:pt x="1301" y="14602"/>
                    <a:pt x="1234" y="15736"/>
                  </a:cubicBezTo>
                  <a:lnTo>
                    <a:pt x="33" y="15736"/>
                  </a:lnTo>
                  <a:cubicBezTo>
                    <a:pt x="0" y="15736"/>
                    <a:pt x="0" y="15803"/>
                    <a:pt x="33" y="15803"/>
                  </a:cubicBezTo>
                  <a:cubicBezTo>
                    <a:pt x="64" y="15803"/>
                    <a:pt x="1224" y="15941"/>
                    <a:pt x="1435" y="15941"/>
                  </a:cubicBezTo>
                  <a:cubicBezTo>
                    <a:pt x="1456" y="15941"/>
                    <a:pt x="1468" y="15940"/>
                    <a:pt x="1468" y="15937"/>
                  </a:cubicBezTo>
                  <a:cubicBezTo>
                    <a:pt x="2068" y="13935"/>
                    <a:pt x="2936" y="6330"/>
                    <a:pt x="3136" y="4662"/>
                  </a:cubicBezTo>
                  <a:cubicBezTo>
                    <a:pt x="3436" y="3561"/>
                    <a:pt x="3669" y="2460"/>
                    <a:pt x="3870" y="1359"/>
                  </a:cubicBezTo>
                  <a:lnTo>
                    <a:pt x="3836" y="1359"/>
                  </a:lnTo>
                  <a:cubicBezTo>
                    <a:pt x="3636" y="2193"/>
                    <a:pt x="3403" y="3027"/>
                    <a:pt x="3202" y="3895"/>
                  </a:cubicBezTo>
                  <a:cubicBezTo>
                    <a:pt x="3202" y="3795"/>
                    <a:pt x="3236" y="3694"/>
                    <a:pt x="3236" y="3561"/>
                  </a:cubicBezTo>
                  <a:cubicBezTo>
                    <a:pt x="3369" y="2394"/>
                    <a:pt x="3469" y="1226"/>
                    <a:pt x="3569" y="25"/>
                  </a:cubicBezTo>
                  <a:cubicBezTo>
                    <a:pt x="3569" y="8"/>
                    <a:pt x="3561" y="0"/>
                    <a:pt x="35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33050" y="1731525"/>
              <a:ext cx="288375" cy="268700"/>
            </a:xfrm>
            <a:custGeom>
              <a:rect b="b" l="l" r="r" t="t"/>
              <a:pathLst>
                <a:path extrusionOk="0" h="10748" w="11535">
                  <a:moveTo>
                    <a:pt x="8112" y="1"/>
                  </a:moveTo>
                  <a:cubicBezTo>
                    <a:pt x="8055" y="1"/>
                    <a:pt x="7997" y="3"/>
                    <a:pt x="7940" y="7"/>
                  </a:cubicBezTo>
                  <a:cubicBezTo>
                    <a:pt x="5138" y="174"/>
                    <a:pt x="6138" y="4844"/>
                    <a:pt x="6138" y="4844"/>
                  </a:cubicBezTo>
                  <a:cubicBezTo>
                    <a:pt x="6138" y="4844"/>
                    <a:pt x="4551" y="1967"/>
                    <a:pt x="2713" y="1967"/>
                  </a:cubicBezTo>
                  <a:cubicBezTo>
                    <a:pt x="2338" y="1967"/>
                    <a:pt x="1953" y="2087"/>
                    <a:pt x="1568" y="2375"/>
                  </a:cubicBezTo>
                  <a:cubicBezTo>
                    <a:pt x="1" y="3576"/>
                    <a:pt x="234" y="6311"/>
                    <a:pt x="2202" y="8146"/>
                  </a:cubicBezTo>
                  <a:cubicBezTo>
                    <a:pt x="4570" y="10348"/>
                    <a:pt x="8373" y="10748"/>
                    <a:pt x="8373" y="10748"/>
                  </a:cubicBezTo>
                  <a:cubicBezTo>
                    <a:pt x="8373" y="10748"/>
                    <a:pt x="10942" y="7946"/>
                    <a:pt x="11275" y="4710"/>
                  </a:cubicBezTo>
                  <a:cubicBezTo>
                    <a:pt x="11534" y="2120"/>
                    <a:pt x="10002" y="1"/>
                    <a:pt x="8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029725" y="1282100"/>
              <a:ext cx="115850" cy="107700"/>
            </a:xfrm>
            <a:custGeom>
              <a:rect b="b" l="l" r="r" t="t"/>
              <a:pathLst>
                <a:path extrusionOk="0" h="4308" w="4634">
                  <a:moveTo>
                    <a:pt x="3289" y="1"/>
                  </a:moveTo>
                  <a:cubicBezTo>
                    <a:pt x="3260" y="1"/>
                    <a:pt x="3231" y="2"/>
                    <a:pt x="3202" y="4"/>
                  </a:cubicBezTo>
                  <a:cubicBezTo>
                    <a:pt x="2035" y="71"/>
                    <a:pt x="2469" y="1939"/>
                    <a:pt x="2469" y="1939"/>
                  </a:cubicBezTo>
                  <a:cubicBezTo>
                    <a:pt x="2469" y="1939"/>
                    <a:pt x="1820" y="781"/>
                    <a:pt x="1083" y="781"/>
                  </a:cubicBezTo>
                  <a:cubicBezTo>
                    <a:pt x="935" y="781"/>
                    <a:pt x="784" y="827"/>
                    <a:pt x="634" y="938"/>
                  </a:cubicBezTo>
                  <a:cubicBezTo>
                    <a:pt x="0" y="1439"/>
                    <a:pt x="100" y="2506"/>
                    <a:pt x="867" y="3273"/>
                  </a:cubicBezTo>
                  <a:cubicBezTo>
                    <a:pt x="1601" y="3840"/>
                    <a:pt x="2435" y="4207"/>
                    <a:pt x="3369" y="4307"/>
                  </a:cubicBezTo>
                  <a:cubicBezTo>
                    <a:pt x="3970" y="3640"/>
                    <a:pt x="4370" y="2773"/>
                    <a:pt x="4537" y="1872"/>
                  </a:cubicBezTo>
                  <a:cubicBezTo>
                    <a:pt x="4633" y="843"/>
                    <a:pt x="4048" y="1"/>
                    <a:pt x="3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243200" y="1449525"/>
              <a:ext cx="219350" cy="196275"/>
            </a:xfrm>
            <a:custGeom>
              <a:rect b="b" l="l" r="r" t="t"/>
              <a:pathLst>
                <a:path extrusionOk="0" h="7851" w="8774">
                  <a:moveTo>
                    <a:pt x="2562" y="1"/>
                  </a:moveTo>
                  <a:cubicBezTo>
                    <a:pt x="2500" y="1"/>
                    <a:pt x="2436" y="4"/>
                    <a:pt x="2369" y="12"/>
                  </a:cubicBezTo>
                  <a:cubicBezTo>
                    <a:pt x="901" y="179"/>
                    <a:pt x="1" y="1947"/>
                    <a:pt x="568" y="3881"/>
                  </a:cubicBezTo>
                  <a:cubicBezTo>
                    <a:pt x="1201" y="6150"/>
                    <a:pt x="3436" y="7851"/>
                    <a:pt x="3436" y="7851"/>
                  </a:cubicBezTo>
                  <a:cubicBezTo>
                    <a:pt x="3436" y="7851"/>
                    <a:pt x="6138" y="7084"/>
                    <a:pt x="7573" y="5182"/>
                  </a:cubicBezTo>
                  <a:cubicBezTo>
                    <a:pt x="8773" y="3581"/>
                    <a:pt x="8573" y="1580"/>
                    <a:pt x="7272" y="913"/>
                  </a:cubicBezTo>
                  <a:cubicBezTo>
                    <a:pt x="7040" y="790"/>
                    <a:pt x="6819" y="737"/>
                    <a:pt x="6610" y="737"/>
                  </a:cubicBezTo>
                  <a:cubicBezTo>
                    <a:pt x="5169" y="737"/>
                    <a:pt x="4304" y="3281"/>
                    <a:pt x="4304" y="3281"/>
                  </a:cubicBezTo>
                  <a:cubicBezTo>
                    <a:pt x="4304" y="3281"/>
                    <a:pt x="4429" y="1"/>
                    <a:pt x="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76450" y="1611600"/>
              <a:ext cx="1019900" cy="575425"/>
            </a:xfrm>
            <a:custGeom>
              <a:rect b="b" l="l" r="r" t="t"/>
              <a:pathLst>
                <a:path extrusionOk="0" h="23017" w="40796">
                  <a:moveTo>
                    <a:pt x="0" y="0"/>
                  </a:moveTo>
                  <a:lnTo>
                    <a:pt x="0" y="23017"/>
                  </a:lnTo>
                  <a:lnTo>
                    <a:pt x="40796" y="23017"/>
                  </a:lnTo>
                  <a:lnTo>
                    <a:pt x="40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77275" y="2187000"/>
              <a:ext cx="171825" cy="176825"/>
            </a:xfrm>
            <a:custGeom>
              <a:rect b="b" l="l" r="r" t="t"/>
              <a:pathLst>
                <a:path extrusionOk="0" h="7073" w="6873">
                  <a:moveTo>
                    <a:pt x="0" y="1"/>
                  </a:moveTo>
                  <a:lnTo>
                    <a:pt x="0" y="7073"/>
                  </a:lnTo>
                  <a:lnTo>
                    <a:pt x="68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924050" y="1726675"/>
              <a:ext cx="605450" cy="18375"/>
            </a:xfrm>
            <a:custGeom>
              <a:rect b="b" l="l" r="r" t="t"/>
              <a:pathLst>
                <a:path extrusionOk="0" h="735" w="24218">
                  <a:moveTo>
                    <a:pt x="0" y="1"/>
                  </a:moveTo>
                  <a:lnTo>
                    <a:pt x="0" y="734"/>
                  </a:lnTo>
                  <a:lnTo>
                    <a:pt x="24218" y="734"/>
                  </a:lnTo>
                  <a:lnTo>
                    <a:pt x="24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924050" y="1781725"/>
              <a:ext cx="414475" cy="17525"/>
            </a:xfrm>
            <a:custGeom>
              <a:rect b="b" l="l" r="r" t="t"/>
              <a:pathLst>
                <a:path extrusionOk="0" h="701" w="16579">
                  <a:moveTo>
                    <a:pt x="0" y="0"/>
                  </a:moveTo>
                  <a:lnTo>
                    <a:pt x="0" y="701"/>
                  </a:lnTo>
                  <a:lnTo>
                    <a:pt x="16579" y="701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924050" y="1835925"/>
              <a:ext cx="724700" cy="17525"/>
            </a:xfrm>
            <a:custGeom>
              <a:rect b="b" l="l" r="r" t="t"/>
              <a:pathLst>
                <a:path extrusionOk="0" h="701" w="28988">
                  <a:moveTo>
                    <a:pt x="0" y="0"/>
                  </a:moveTo>
                  <a:lnTo>
                    <a:pt x="0" y="701"/>
                  </a:lnTo>
                  <a:lnTo>
                    <a:pt x="28988" y="701"/>
                  </a:lnTo>
                  <a:lnTo>
                    <a:pt x="28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924050" y="1890125"/>
              <a:ext cx="249375" cy="18375"/>
            </a:xfrm>
            <a:custGeom>
              <a:rect b="b" l="l" r="r" t="t"/>
              <a:pathLst>
                <a:path extrusionOk="0" h="735" w="9975">
                  <a:moveTo>
                    <a:pt x="0" y="1"/>
                  </a:moveTo>
                  <a:lnTo>
                    <a:pt x="0" y="734"/>
                  </a:lnTo>
                  <a:lnTo>
                    <a:pt x="9974" y="734"/>
                  </a:lnTo>
                  <a:lnTo>
                    <a:pt x="99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924050" y="1945175"/>
              <a:ext cx="568750" cy="17525"/>
            </a:xfrm>
            <a:custGeom>
              <a:rect b="b" l="l" r="r" t="t"/>
              <a:pathLst>
                <a:path extrusionOk="0" h="701" w="22750">
                  <a:moveTo>
                    <a:pt x="0" y="0"/>
                  </a:moveTo>
                  <a:lnTo>
                    <a:pt x="0" y="701"/>
                  </a:lnTo>
                  <a:lnTo>
                    <a:pt x="22750" y="701"/>
                  </a:lnTo>
                  <a:lnTo>
                    <a:pt x="22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924050" y="1999375"/>
              <a:ext cx="605450" cy="17525"/>
            </a:xfrm>
            <a:custGeom>
              <a:rect b="b" l="l" r="r" t="t"/>
              <a:pathLst>
                <a:path extrusionOk="0" h="701" w="24218">
                  <a:moveTo>
                    <a:pt x="0" y="0"/>
                  </a:moveTo>
                  <a:lnTo>
                    <a:pt x="0" y="701"/>
                  </a:lnTo>
                  <a:lnTo>
                    <a:pt x="24218" y="701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1924050" y="2053575"/>
              <a:ext cx="453675" cy="17550"/>
            </a:xfrm>
            <a:custGeom>
              <a:rect b="b" l="l" r="r" t="t"/>
              <a:pathLst>
                <a:path extrusionOk="0" h="702" w="18147">
                  <a:moveTo>
                    <a:pt x="0" y="1"/>
                  </a:moveTo>
                  <a:lnTo>
                    <a:pt x="0" y="701"/>
                  </a:lnTo>
                  <a:lnTo>
                    <a:pt x="18147" y="701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1978250" y="2367975"/>
              <a:ext cx="1019075" cy="421150"/>
            </a:xfrm>
            <a:custGeom>
              <a:rect b="b" l="l" r="r" t="t"/>
              <a:pathLst>
                <a:path extrusionOk="0" h="16846" w="40763">
                  <a:moveTo>
                    <a:pt x="1" y="0"/>
                  </a:moveTo>
                  <a:lnTo>
                    <a:pt x="1" y="16846"/>
                  </a:lnTo>
                  <a:lnTo>
                    <a:pt x="40763" y="16846"/>
                  </a:lnTo>
                  <a:lnTo>
                    <a:pt x="40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824700" y="2789100"/>
              <a:ext cx="172625" cy="177650"/>
            </a:xfrm>
            <a:custGeom>
              <a:rect b="b" l="l" r="r" t="t"/>
              <a:pathLst>
                <a:path extrusionOk="0" h="7106" w="6905">
                  <a:moveTo>
                    <a:pt x="0" y="1"/>
                  </a:moveTo>
                  <a:lnTo>
                    <a:pt x="6905" y="7106"/>
                  </a:lnTo>
                  <a:lnTo>
                    <a:pt x="69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2135025" y="2457200"/>
              <a:ext cx="548750" cy="18375"/>
            </a:xfrm>
            <a:custGeom>
              <a:rect b="b" l="l" r="r" t="t"/>
              <a:pathLst>
                <a:path extrusionOk="0" h="735" w="21950">
                  <a:moveTo>
                    <a:pt x="1" y="1"/>
                  </a:moveTo>
                  <a:lnTo>
                    <a:pt x="1" y="734"/>
                  </a:lnTo>
                  <a:lnTo>
                    <a:pt x="21950" y="734"/>
                  </a:lnTo>
                  <a:lnTo>
                    <a:pt x="219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2135025" y="2513900"/>
              <a:ext cx="698850" cy="18375"/>
            </a:xfrm>
            <a:custGeom>
              <a:rect b="b" l="l" r="r" t="t"/>
              <a:pathLst>
                <a:path extrusionOk="0" h="735" w="27954">
                  <a:moveTo>
                    <a:pt x="1" y="1"/>
                  </a:moveTo>
                  <a:lnTo>
                    <a:pt x="1" y="735"/>
                  </a:lnTo>
                  <a:lnTo>
                    <a:pt x="27954" y="735"/>
                  </a:lnTo>
                  <a:lnTo>
                    <a:pt x="27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2135025" y="2569775"/>
              <a:ext cx="507900" cy="18375"/>
            </a:xfrm>
            <a:custGeom>
              <a:rect b="b" l="l" r="r" t="t"/>
              <a:pathLst>
                <a:path extrusionOk="0" h="735" w="20316">
                  <a:moveTo>
                    <a:pt x="1" y="1"/>
                  </a:moveTo>
                  <a:lnTo>
                    <a:pt x="1" y="735"/>
                  </a:lnTo>
                  <a:lnTo>
                    <a:pt x="20315" y="735"/>
                  </a:lnTo>
                  <a:lnTo>
                    <a:pt x="203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2135025" y="2625650"/>
              <a:ext cx="638825" cy="18375"/>
            </a:xfrm>
            <a:custGeom>
              <a:rect b="b" l="l" r="r" t="t"/>
              <a:pathLst>
                <a:path extrusionOk="0" h="735" w="25553">
                  <a:moveTo>
                    <a:pt x="1" y="1"/>
                  </a:moveTo>
                  <a:lnTo>
                    <a:pt x="1" y="735"/>
                  </a:lnTo>
                  <a:lnTo>
                    <a:pt x="25552" y="735"/>
                  </a:lnTo>
                  <a:lnTo>
                    <a:pt x="255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2135025" y="2681525"/>
              <a:ext cx="418650" cy="18375"/>
            </a:xfrm>
            <a:custGeom>
              <a:rect b="b" l="l" r="r" t="t"/>
              <a:pathLst>
                <a:path extrusionOk="0" h="735" w="16746">
                  <a:moveTo>
                    <a:pt x="1" y="1"/>
                  </a:moveTo>
                  <a:lnTo>
                    <a:pt x="1" y="734"/>
                  </a:lnTo>
                  <a:lnTo>
                    <a:pt x="16746" y="734"/>
                  </a:lnTo>
                  <a:lnTo>
                    <a:pt x="167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359950" y="978650"/>
              <a:ext cx="792250" cy="335250"/>
            </a:xfrm>
            <a:custGeom>
              <a:rect b="b" l="l" r="r" t="t"/>
              <a:pathLst>
                <a:path extrusionOk="0" h="13410" w="31690">
                  <a:moveTo>
                    <a:pt x="1" y="0"/>
                  </a:moveTo>
                  <a:lnTo>
                    <a:pt x="1" y="13410"/>
                  </a:lnTo>
                  <a:lnTo>
                    <a:pt x="31690" y="13410"/>
                  </a:lnTo>
                  <a:lnTo>
                    <a:pt x="316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664325" y="1313875"/>
              <a:ext cx="183500" cy="126800"/>
            </a:xfrm>
            <a:custGeom>
              <a:rect b="b" l="l" r="r" t="t"/>
              <a:pathLst>
                <a:path extrusionOk="0" h="5072" w="7340">
                  <a:moveTo>
                    <a:pt x="1" y="1"/>
                  </a:moveTo>
                  <a:lnTo>
                    <a:pt x="3670" y="5071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490050" y="1060300"/>
              <a:ext cx="187650" cy="171875"/>
            </a:xfrm>
            <a:custGeom>
              <a:rect b="b" l="l" r="r" t="t"/>
              <a:pathLst>
                <a:path extrusionOk="0" h="6875" w="7506">
                  <a:moveTo>
                    <a:pt x="1750" y="1"/>
                  </a:moveTo>
                  <a:cubicBezTo>
                    <a:pt x="1218" y="1"/>
                    <a:pt x="752" y="295"/>
                    <a:pt x="467" y="770"/>
                  </a:cubicBezTo>
                  <a:cubicBezTo>
                    <a:pt x="0" y="1571"/>
                    <a:pt x="67" y="2805"/>
                    <a:pt x="667" y="3906"/>
                  </a:cubicBezTo>
                  <a:cubicBezTo>
                    <a:pt x="1501" y="5474"/>
                    <a:pt x="3503" y="6808"/>
                    <a:pt x="3603" y="6875"/>
                  </a:cubicBezTo>
                  <a:lnTo>
                    <a:pt x="3903" y="6875"/>
                  </a:lnTo>
                  <a:cubicBezTo>
                    <a:pt x="4303" y="6575"/>
                    <a:pt x="4704" y="6274"/>
                    <a:pt x="5071" y="5941"/>
                  </a:cubicBezTo>
                  <a:cubicBezTo>
                    <a:pt x="5771" y="5374"/>
                    <a:pt x="6371" y="4673"/>
                    <a:pt x="6838" y="3906"/>
                  </a:cubicBezTo>
                  <a:cubicBezTo>
                    <a:pt x="7439" y="2805"/>
                    <a:pt x="7506" y="1571"/>
                    <a:pt x="7039" y="770"/>
                  </a:cubicBezTo>
                  <a:cubicBezTo>
                    <a:pt x="6754" y="295"/>
                    <a:pt x="6258" y="1"/>
                    <a:pt x="5723" y="1"/>
                  </a:cubicBezTo>
                  <a:cubicBezTo>
                    <a:pt x="5695" y="1"/>
                    <a:pt x="5666" y="2"/>
                    <a:pt x="5638" y="3"/>
                  </a:cubicBezTo>
                  <a:cubicBezTo>
                    <a:pt x="4804" y="37"/>
                    <a:pt x="4070" y="537"/>
                    <a:pt x="3736" y="1338"/>
                  </a:cubicBezTo>
                  <a:cubicBezTo>
                    <a:pt x="3436" y="537"/>
                    <a:pt x="2702" y="37"/>
                    <a:pt x="1835" y="3"/>
                  </a:cubicBezTo>
                  <a:cubicBezTo>
                    <a:pt x="1806" y="2"/>
                    <a:pt x="1778" y="1"/>
                    <a:pt x="1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811100" y="1062875"/>
              <a:ext cx="212675" cy="169300"/>
            </a:xfrm>
            <a:custGeom>
              <a:rect b="b" l="l" r="r" t="t"/>
              <a:pathLst>
                <a:path extrusionOk="0" h="6772" w="8507">
                  <a:moveTo>
                    <a:pt x="201" y="0"/>
                  </a:moveTo>
                  <a:lnTo>
                    <a:pt x="1" y="434"/>
                  </a:lnTo>
                  <a:lnTo>
                    <a:pt x="2302" y="2936"/>
                  </a:lnTo>
                  <a:lnTo>
                    <a:pt x="3303" y="6672"/>
                  </a:lnTo>
                  <a:lnTo>
                    <a:pt x="3803" y="6772"/>
                  </a:lnTo>
                  <a:lnTo>
                    <a:pt x="8507" y="467"/>
                  </a:lnTo>
                  <a:lnTo>
                    <a:pt x="7473" y="934"/>
                  </a:lnTo>
                  <a:lnTo>
                    <a:pt x="3703" y="6005"/>
                  </a:lnTo>
                  <a:lnTo>
                    <a:pt x="2903" y="2969"/>
                  </a:lnTo>
                  <a:lnTo>
                    <a:pt x="2436" y="3203"/>
                  </a:lnTo>
                  <a:lnTo>
                    <a:pt x="2202" y="2669"/>
                  </a:lnTo>
                  <a:lnTo>
                    <a:pt x="2636" y="2502"/>
                  </a:lnTo>
                  <a:lnTo>
                    <a:pt x="835" y="534"/>
                  </a:lnTo>
                  <a:lnTo>
                    <a:pt x="7039" y="534"/>
                  </a:lnTo>
                  <a:lnTo>
                    <a:pt x="82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4883650" y="1086225"/>
              <a:ext cx="114275" cy="126775"/>
            </a:xfrm>
            <a:custGeom>
              <a:rect b="b" l="l" r="r" t="t"/>
              <a:pathLst>
                <a:path extrusionOk="0" h="5071" w="4571">
                  <a:moveTo>
                    <a:pt x="4571" y="0"/>
                  </a:moveTo>
                  <a:lnTo>
                    <a:pt x="1" y="2035"/>
                  </a:lnTo>
                  <a:lnTo>
                    <a:pt x="801" y="5071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4831950" y="1076200"/>
              <a:ext cx="155150" cy="49250"/>
            </a:xfrm>
            <a:custGeom>
              <a:rect b="b" l="l" r="r" t="t"/>
              <a:pathLst>
                <a:path extrusionOk="0" h="1970" w="6206">
                  <a:moveTo>
                    <a:pt x="1" y="1"/>
                  </a:moveTo>
                  <a:lnTo>
                    <a:pt x="1802" y="1969"/>
                  </a:lnTo>
                  <a:lnTo>
                    <a:pt x="6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Professional</a:t>
            </a:r>
            <a:endParaRPr/>
          </a:p>
        </p:txBody>
      </p:sp>
      <p:pic>
        <p:nvPicPr>
          <p:cNvPr id="719" name="Google Shape;71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29" y="1177750"/>
            <a:ext cx="4183647" cy="23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6"/>
          <p:cNvSpPr txBox="1"/>
          <p:nvPr/>
        </p:nvSpPr>
        <p:spPr>
          <a:xfrm>
            <a:off x="758007" y="3535300"/>
            <a:ext cx="359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11/10 in the Space City Room (SCS)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Pizza will be provided by CVR Energy</a:t>
            </a:r>
            <a:endParaRPr/>
          </a:p>
        </p:txBody>
      </p:sp>
      <p:pic>
        <p:nvPicPr>
          <p:cNvPr id="721" name="Google Shape;72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775" y="789400"/>
            <a:ext cx="3564699" cy="356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96e93e2bba_0_33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Professional</a:t>
            </a:r>
            <a:endParaRPr/>
          </a:p>
        </p:txBody>
      </p:sp>
      <p:pic>
        <p:nvPicPr>
          <p:cNvPr id="727" name="Google Shape;727;g296e93e2bba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850" y="173550"/>
            <a:ext cx="3469075" cy="491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"/>
          <p:cNvSpPr txBox="1"/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Social</a:t>
            </a:r>
            <a:endParaRPr/>
          </a:p>
        </p:txBody>
      </p:sp>
      <p:pic>
        <p:nvPicPr>
          <p:cNvPr id="733" name="Google Shape;7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650" y="354000"/>
            <a:ext cx="3548025" cy="45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"/>
          <p:cNvSpPr txBox="1"/>
          <p:nvPr/>
        </p:nvSpPr>
        <p:spPr>
          <a:xfrm>
            <a:off x="453325" y="1068725"/>
            <a:ext cx="263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DEADLINE TO FILL OUT FORM: 11/7</a:t>
            </a:r>
            <a:endParaRPr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"/>
          <p:cNvSpPr txBox="1"/>
          <p:nvPr>
            <p:ph idx="1" type="subTitle"/>
          </p:nvPr>
        </p:nvSpPr>
        <p:spPr>
          <a:xfrm>
            <a:off x="720000" y="1507742"/>
            <a:ext cx="2933200" cy="2106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/>
              <a:t>SSHRD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/>
              <a:t>Officer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/>
              <a:t>Program</a:t>
            </a:r>
            <a:endParaRPr sz="4400"/>
          </a:p>
        </p:txBody>
      </p:sp>
      <p:grpSp>
        <p:nvGrpSpPr>
          <p:cNvPr id="740" name="Google Shape;740;p8"/>
          <p:cNvGrpSpPr/>
          <p:nvPr/>
        </p:nvGrpSpPr>
        <p:grpSpPr>
          <a:xfrm>
            <a:off x="2241353" y="1745198"/>
            <a:ext cx="3910687" cy="4296986"/>
            <a:chOff x="2241353" y="1745198"/>
            <a:chExt cx="3910687" cy="4296986"/>
          </a:xfrm>
        </p:grpSpPr>
        <p:grpSp>
          <p:nvGrpSpPr>
            <p:cNvPr id="741" name="Google Shape;741;p8"/>
            <p:cNvGrpSpPr/>
            <p:nvPr/>
          </p:nvGrpSpPr>
          <p:grpSpPr>
            <a:xfrm flipH="1" rot="-988172">
              <a:off x="3476949" y="1954246"/>
              <a:ext cx="2036095" cy="3878890"/>
              <a:chOff x="2453075" y="238700"/>
              <a:chExt cx="2722850" cy="5187200"/>
            </a:xfrm>
          </p:grpSpPr>
          <p:sp>
            <p:nvSpPr>
              <p:cNvPr id="742" name="Google Shape;742;p8"/>
              <p:cNvSpPr/>
              <p:nvPr/>
            </p:nvSpPr>
            <p:spPr>
              <a:xfrm>
                <a:off x="2453075" y="238700"/>
                <a:ext cx="2722850" cy="4798700"/>
              </a:xfrm>
              <a:custGeom>
                <a:rect b="b" l="l" r="r" t="t"/>
                <a:pathLst>
                  <a:path extrusionOk="0" h="191948" w="108914">
                    <a:moveTo>
                      <a:pt x="24574" y="0"/>
                    </a:moveTo>
                    <a:cubicBezTo>
                      <a:pt x="23468" y="0"/>
                      <a:pt x="22350" y="146"/>
                      <a:pt x="21231" y="457"/>
                    </a:cubicBezTo>
                    <a:cubicBezTo>
                      <a:pt x="14394" y="2376"/>
                      <a:pt x="10436" y="9693"/>
                      <a:pt x="8997" y="16770"/>
                    </a:cubicBezTo>
                    <a:cubicBezTo>
                      <a:pt x="5518" y="33203"/>
                      <a:pt x="10916" y="50355"/>
                      <a:pt x="23150" y="61990"/>
                    </a:cubicBezTo>
                    <a:cubicBezTo>
                      <a:pt x="27589" y="66189"/>
                      <a:pt x="32986" y="69667"/>
                      <a:pt x="35505" y="75185"/>
                    </a:cubicBezTo>
                    <a:cubicBezTo>
                      <a:pt x="38024" y="80702"/>
                      <a:pt x="35505" y="88979"/>
                      <a:pt x="29508" y="89459"/>
                    </a:cubicBezTo>
                    <a:cubicBezTo>
                      <a:pt x="29387" y="89465"/>
                      <a:pt x="29267" y="89468"/>
                      <a:pt x="29148" y="89468"/>
                    </a:cubicBezTo>
                    <a:cubicBezTo>
                      <a:pt x="25001" y="89468"/>
                      <a:pt x="21125" y="85877"/>
                      <a:pt x="17013" y="85877"/>
                    </a:cubicBezTo>
                    <a:cubicBezTo>
                      <a:pt x="16622" y="85877"/>
                      <a:pt x="16229" y="85909"/>
                      <a:pt x="15834" y="85980"/>
                    </a:cubicBezTo>
                    <a:cubicBezTo>
                      <a:pt x="9596" y="87060"/>
                      <a:pt x="9236" y="96775"/>
                      <a:pt x="13435" y="101453"/>
                    </a:cubicBezTo>
                    <a:cubicBezTo>
                      <a:pt x="17753" y="106011"/>
                      <a:pt x="24110" y="108051"/>
                      <a:pt x="29028" y="112129"/>
                    </a:cubicBezTo>
                    <a:cubicBezTo>
                      <a:pt x="33946" y="116207"/>
                      <a:pt x="36345" y="124843"/>
                      <a:pt x="31187" y="128442"/>
                    </a:cubicBezTo>
                    <a:cubicBezTo>
                      <a:pt x="29533" y="129527"/>
                      <a:pt x="27611" y="129811"/>
                      <a:pt x="25595" y="129811"/>
                    </a:cubicBezTo>
                    <a:cubicBezTo>
                      <a:pt x="23390" y="129811"/>
                      <a:pt x="21072" y="129472"/>
                      <a:pt x="18866" y="129472"/>
                    </a:cubicBezTo>
                    <a:cubicBezTo>
                      <a:pt x="18410" y="129472"/>
                      <a:pt x="17958" y="129486"/>
                      <a:pt x="17513" y="129521"/>
                    </a:cubicBezTo>
                    <a:cubicBezTo>
                      <a:pt x="5398" y="130241"/>
                      <a:pt x="0" y="146674"/>
                      <a:pt x="5278" y="157709"/>
                    </a:cubicBezTo>
                    <a:cubicBezTo>
                      <a:pt x="10556" y="168625"/>
                      <a:pt x="22071" y="174742"/>
                      <a:pt x="32866" y="180140"/>
                    </a:cubicBezTo>
                    <a:lnTo>
                      <a:pt x="32866" y="180260"/>
                    </a:lnTo>
                    <a:cubicBezTo>
                      <a:pt x="36944" y="182179"/>
                      <a:pt x="40783" y="184458"/>
                      <a:pt x="44621" y="186737"/>
                    </a:cubicBezTo>
                    <a:cubicBezTo>
                      <a:pt x="51818" y="189616"/>
                      <a:pt x="59375" y="191415"/>
                      <a:pt x="67171" y="191895"/>
                    </a:cubicBezTo>
                    <a:cubicBezTo>
                      <a:pt x="67881" y="191930"/>
                      <a:pt x="68594" y="191948"/>
                      <a:pt x="69309" y="191948"/>
                    </a:cubicBezTo>
                    <a:cubicBezTo>
                      <a:pt x="83091" y="191948"/>
                      <a:pt x="97568" y="185367"/>
                      <a:pt x="103156" y="172823"/>
                    </a:cubicBezTo>
                    <a:cubicBezTo>
                      <a:pt x="108913" y="159748"/>
                      <a:pt x="100037" y="141036"/>
                      <a:pt x="85643" y="140797"/>
                    </a:cubicBezTo>
                    <a:cubicBezTo>
                      <a:pt x="91881" y="136358"/>
                      <a:pt x="97758" y="130841"/>
                      <a:pt x="100757" y="123884"/>
                    </a:cubicBezTo>
                    <a:cubicBezTo>
                      <a:pt x="103876" y="116807"/>
                      <a:pt x="103516" y="107811"/>
                      <a:pt x="98358" y="102293"/>
                    </a:cubicBezTo>
                    <a:cubicBezTo>
                      <a:pt x="95714" y="99403"/>
                      <a:pt x="91683" y="97837"/>
                      <a:pt x="87768" y="97837"/>
                    </a:cubicBezTo>
                    <a:cubicBezTo>
                      <a:pt x="84046" y="97837"/>
                      <a:pt x="80428" y="99253"/>
                      <a:pt x="78207" y="102293"/>
                    </a:cubicBezTo>
                    <a:cubicBezTo>
                      <a:pt x="76407" y="104812"/>
                      <a:pt x="75328" y="108171"/>
                      <a:pt x="72449" y="109250"/>
                    </a:cubicBezTo>
                    <a:cubicBezTo>
                      <a:pt x="71899" y="109477"/>
                      <a:pt x="71347" y="109581"/>
                      <a:pt x="70804" y="109581"/>
                    </a:cubicBezTo>
                    <a:cubicBezTo>
                      <a:pt x="67323" y="109581"/>
                      <a:pt x="64237" y="105293"/>
                      <a:pt x="64653" y="101453"/>
                    </a:cubicBezTo>
                    <a:cubicBezTo>
                      <a:pt x="65132" y="97015"/>
                      <a:pt x="68491" y="93537"/>
                      <a:pt x="71370" y="90298"/>
                    </a:cubicBezTo>
                    <a:cubicBezTo>
                      <a:pt x="74368" y="86940"/>
                      <a:pt x="77247" y="82861"/>
                      <a:pt x="76647" y="78423"/>
                    </a:cubicBezTo>
                    <a:cubicBezTo>
                      <a:pt x="75208" y="69067"/>
                      <a:pt x="61894" y="68827"/>
                      <a:pt x="53977" y="63790"/>
                    </a:cubicBezTo>
                    <a:cubicBezTo>
                      <a:pt x="46420" y="58992"/>
                      <a:pt x="44021" y="49276"/>
                      <a:pt x="43542" y="40400"/>
                    </a:cubicBezTo>
                    <a:cubicBezTo>
                      <a:pt x="43182" y="31523"/>
                      <a:pt x="44141" y="22407"/>
                      <a:pt x="41383" y="13891"/>
                    </a:cubicBezTo>
                    <a:cubicBezTo>
                      <a:pt x="38877" y="6582"/>
                      <a:pt x="32008" y="0"/>
                      <a:pt x="24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8"/>
              <p:cNvSpPr/>
              <p:nvPr/>
            </p:nvSpPr>
            <p:spPr>
              <a:xfrm>
                <a:off x="3046825" y="1080750"/>
                <a:ext cx="1391425" cy="4345150"/>
              </a:xfrm>
              <a:custGeom>
                <a:rect b="b" l="l" r="r" t="t"/>
                <a:pathLst>
                  <a:path extrusionOk="0" h="173806" w="55657">
                    <a:moveTo>
                      <a:pt x="0" y="1"/>
                    </a:moveTo>
                    <a:lnTo>
                      <a:pt x="0" y="1"/>
                    </a:lnTo>
                    <a:cubicBezTo>
                      <a:pt x="3479" y="6958"/>
                      <a:pt x="6837" y="13915"/>
                      <a:pt x="10076" y="20992"/>
                    </a:cubicBezTo>
                    <a:cubicBezTo>
                      <a:pt x="13194" y="27949"/>
                      <a:pt x="16073" y="35145"/>
                      <a:pt x="18832" y="42342"/>
                    </a:cubicBezTo>
                    <a:cubicBezTo>
                      <a:pt x="24230" y="56856"/>
                      <a:pt x="28668" y="71610"/>
                      <a:pt x="32146" y="86603"/>
                    </a:cubicBezTo>
                    <a:lnTo>
                      <a:pt x="33346" y="92241"/>
                    </a:lnTo>
                    <a:lnTo>
                      <a:pt x="34545" y="97998"/>
                    </a:lnTo>
                    <a:cubicBezTo>
                      <a:pt x="35385" y="101717"/>
                      <a:pt x="35985" y="105555"/>
                      <a:pt x="36584" y="109394"/>
                    </a:cubicBezTo>
                    <a:cubicBezTo>
                      <a:pt x="37184" y="113112"/>
                      <a:pt x="37784" y="116950"/>
                      <a:pt x="38264" y="120789"/>
                    </a:cubicBezTo>
                    <a:cubicBezTo>
                      <a:pt x="38624" y="124627"/>
                      <a:pt x="39103" y="128465"/>
                      <a:pt x="39463" y="132304"/>
                    </a:cubicBezTo>
                    <a:cubicBezTo>
                      <a:pt x="40183" y="139980"/>
                      <a:pt x="40543" y="147897"/>
                      <a:pt x="42582" y="155334"/>
                    </a:cubicBezTo>
                    <a:cubicBezTo>
                      <a:pt x="43421" y="159172"/>
                      <a:pt x="44981" y="162771"/>
                      <a:pt x="47020" y="166129"/>
                    </a:cubicBezTo>
                    <a:cubicBezTo>
                      <a:pt x="49179" y="169488"/>
                      <a:pt x="52178" y="172127"/>
                      <a:pt x="55656" y="173806"/>
                    </a:cubicBezTo>
                    <a:cubicBezTo>
                      <a:pt x="52298" y="171887"/>
                      <a:pt x="49539" y="169128"/>
                      <a:pt x="47500" y="165769"/>
                    </a:cubicBezTo>
                    <a:cubicBezTo>
                      <a:pt x="45581" y="162531"/>
                      <a:pt x="44261" y="158932"/>
                      <a:pt x="43541" y="155094"/>
                    </a:cubicBezTo>
                    <a:cubicBezTo>
                      <a:pt x="41862" y="147657"/>
                      <a:pt x="41742" y="139860"/>
                      <a:pt x="41142" y="132184"/>
                    </a:cubicBezTo>
                    <a:cubicBezTo>
                      <a:pt x="39943" y="116710"/>
                      <a:pt x="37664" y="101237"/>
                      <a:pt x="34185" y="86124"/>
                    </a:cubicBezTo>
                    <a:cubicBezTo>
                      <a:pt x="33466" y="82285"/>
                      <a:pt x="32506" y="78567"/>
                      <a:pt x="31427" y="74848"/>
                    </a:cubicBezTo>
                    <a:cubicBezTo>
                      <a:pt x="30347" y="71130"/>
                      <a:pt x="29388" y="67412"/>
                      <a:pt x="28188" y="63693"/>
                    </a:cubicBezTo>
                    <a:lnTo>
                      <a:pt x="26389" y="58056"/>
                    </a:lnTo>
                    <a:cubicBezTo>
                      <a:pt x="25789" y="56256"/>
                      <a:pt x="25069" y="54457"/>
                      <a:pt x="24470" y="52658"/>
                    </a:cubicBezTo>
                    <a:cubicBezTo>
                      <a:pt x="23270" y="48940"/>
                      <a:pt x="21831" y="45341"/>
                      <a:pt x="20391" y="41743"/>
                    </a:cubicBezTo>
                    <a:cubicBezTo>
                      <a:pt x="17513" y="34546"/>
                      <a:pt x="14394" y="27349"/>
                      <a:pt x="11035" y="20392"/>
                    </a:cubicBezTo>
                    <a:cubicBezTo>
                      <a:pt x="7677" y="13555"/>
                      <a:pt x="3839" y="6718"/>
                      <a:pt x="0" y="1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3688550" y="2046325"/>
                <a:ext cx="122950" cy="602775"/>
              </a:xfrm>
              <a:custGeom>
                <a:rect b="b" l="l" r="r" t="t"/>
                <a:pathLst>
                  <a:path extrusionOk="0" h="24111" w="4918">
                    <a:moveTo>
                      <a:pt x="2039" y="1"/>
                    </a:moveTo>
                    <a:lnTo>
                      <a:pt x="2039" y="1"/>
                    </a:lnTo>
                    <a:cubicBezTo>
                      <a:pt x="4438" y="7798"/>
                      <a:pt x="3719" y="16194"/>
                      <a:pt x="0" y="23511"/>
                    </a:cubicBezTo>
                    <a:lnTo>
                      <a:pt x="1320" y="24111"/>
                    </a:lnTo>
                    <a:cubicBezTo>
                      <a:pt x="4678" y="16434"/>
                      <a:pt x="4918" y="7798"/>
                      <a:pt x="2039" y="1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3235725" y="882825"/>
                <a:ext cx="131975" cy="761700"/>
              </a:xfrm>
              <a:custGeom>
                <a:rect b="b" l="l" r="r" t="t"/>
                <a:pathLst>
                  <a:path extrusionOk="0" h="30468" w="5279">
                    <a:moveTo>
                      <a:pt x="1" y="1"/>
                    </a:moveTo>
                    <a:lnTo>
                      <a:pt x="1" y="1"/>
                    </a:lnTo>
                    <a:cubicBezTo>
                      <a:pt x="3479" y="9717"/>
                      <a:pt x="4679" y="20032"/>
                      <a:pt x="3479" y="30348"/>
                    </a:cubicBezTo>
                    <a:lnTo>
                      <a:pt x="4319" y="30468"/>
                    </a:lnTo>
                    <a:cubicBezTo>
                      <a:pt x="5279" y="20032"/>
                      <a:pt x="3719" y="9717"/>
                      <a:pt x="1" y="1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2941875" y="1431600"/>
                <a:ext cx="473800" cy="428850"/>
              </a:xfrm>
              <a:custGeom>
                <a:rect b="b" l="l" r="r" t="t"/>
                <a:pathLst>
                  <a:path extrusionOk="0" h="17154" w="18952">
                    <a:moveTo>
                      <a:pt x="0" y="0"/>
                    </a:moveTo>
                    <a:cubicBezTo>
                      <a:pt x="3718" y="7917"/>
                      <a:pt x="10435" y="14154"/>
                      <a:pt x="18712" y="17153"/>
                    </a:cubicBezTo>
                    <a:lnTo>
                      <a:pt x="18952" y="16433"/>
                    </a:lnTo>
                    <a:cubicBezTo>
                      <a:pt x="10675" y="13675"/>
                      <a:pt x="3838" y="7797"/>
                      <a:pt x="0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3268725" y="2730050"/>
                <a:ext cx="563775" cy="392850"/>
              </a:xfrm>
              <a:custGeom>
                <a:rect b="b" l="l" r="r" t="t"/>
                <a:pathLst>
                  <a:path extrusionOk="0" h="15714" w="22551">
                    <a:moveTo>
                      <a:pt x="0" y="0"/>
                    </a:moveTo>
                    <a:lnTo>
                      <a:pt x="0" y="0"/>
                    </a:lnTo>
                    <a:cubicBezTo>
                      <a:pt x="4678" y="8397"/>
                      <a:pt x="12835" y="14274"/>
                      <a:pt x="22311" y="15713"/>
                    </a:cubicBezTo>
                    <a:lnTo>
                      <a:pt x="22551" y="14274"/>
                    </a:lnTo>
                    <a:cubicBezTo>
                      <a:pt x="13195" y="13195"/>
                      <a:pt x="4918" y="7917"/>
                      <a:pt x="0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2872900" y="3867900"/>
                <a:ext cx="1238475" cy="742350"/>
              </a:xfrm>
              <a:custGeom>
                <a:rect b="b" l="l" r="r" t="t"/>
                <a:pathLst>
                  <a:path extrusionOk="0" h="29694" w="49539">
                    <a:moveTo>
                      <a:pt x="13104" y="0"/>
                    </a:moveTo>
                    <a:cubicBezTo>
                      <a:pt x="8682" y="0"/>
                      <a:pt x="4245" y="779"/>
                      <a:pt x="0" y="2346"/>
                    </a:cubicBezTo>
                    <a:cubicBezTo>
                      <a:pt x="3852" y="1062"/>
                      <a:pt x="7827" y="426"/>
                      <a:pt x="11778" y="426"/>
                    </a:cubicBezTo>
                    <a:cubicBezTo>
                      <a:pt x="18159" y="426"/>
                      <a:pt x="24476" y="2084"/>
                      <a:pt x="30107" y="5344"/>
                    </a:cubicBezTo>
                    <a:cubicBezTo>
                      <a:pt x="39103" y="10622"/>
                      <a:pt x="45341" y="19498"/>
                      <a:pt x="47260" y="29694"/>
                    </a:cubicBezTo>
                    <a:lnTo>
                      <a:pt x="49539" y="29214"/>
                    </a:lnTo>
                    <a:cubicBezTo>
                      <a:pt x="47020" y="18659"/>
                      <a:pt x="40183" y="9662"/>
                      <a:pt x="30707" y="4385"/>
                    </a:cubicBezTo>
                    <a:cubicBezTo>
                      <a:pt x="25223" y="1469"/>
                      <a:pt x="19178" y="0"/>
                      <a:pt x="13104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3172775" y="3938525"/>
                <a:ext cx="362850" cy="275900"/>
              </a:xfrm>
              <a:custGeom>
                <a:rect b="b" l="l" r="r" t="t"/>
                <a:pathLst>
                  <a:path extrusionOk="0" h="11036" w="14514">
                    <a:moveTo>
                      <a:pt x="14514" y="0"/>
                    </a:moveTo>
                    <a:cubicBezTo>
                      <a:pt x="8037" y="720"/>
                      <a:pt x="2399" y="4918"/>
                      <a:pt x="0" y="11036"/>
                    </a:cubicBezTo>
                    <a:cubicBezTo>
                      <a:pt x="2639" y="5158"/>
                      <a:pt x="8156" y="1200"/>
                      <a:pt x="14514" y="720"/>
                    </a:cubicBezTo>
                    <a:lnTo>
                      <a:pt x="14514" y="0"/>
                    </a:ln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3496625" y="3644650"/>
                <a:ext cx="251925" cy="410850"/>
              </a:xfrm>
              <a:custGeom>
                <a:rect b="b" l="l" r="r" t="t"/>
                <a:pathLst>
                  <a:path extrusionOk="0" h="16434" w="10077">
                    <a:moveTo>
                      <a:pt x="0" y="0"/>
                    </a:moveTo>
                    <a:lnTo>
                      <a:pt x="0" y="0"/>
                    </a:lnTo>
                    <a:cubicBezTo>
                      <a:pt x="5158" y="3959"/>
                      <a:pt x="8277" y="9956"/>
                      <a:pt x="8517" y="16433"/>
                    </a:cubicBezTo>
                    <a:lnTo>
                      <a:pt x="10076" y="16313"/>
                    </a:lnTo>
                    <a:cubicBezTo>
                      <a:pt x="9236" y="9596"/>
                      <a:pt x="5638" y="3719"/>
                      <a:pt x="0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>
                <a:off x="3406650" y="2628075"/>
                <a:ext cx="143975" cy="374875"/>
              </a:xfrm>
              <a:custGeom>
                <a:rect b="b" l="l" r="r" t="t"/>
                <a:pathLst>
                  <a:path extrusionOk="0" h="14995" w="5759">
                    <a:moveTo>
                      <a:pt x="1" y="1"/>
                    </a:moveTo>
                    <a:lnTo>
                      <a:pt x="1" y="1"/>
                    </a:lnTo>
                    <a:cubicBezTo>
                      <a:pt x="3479" y="4199"/>
                      <a:pt x="5159" y="9597"/>
                      <a:pt x="5039" y="14995"/>
                    </a:cubicBezTo>
                    <a:lnTo>
                      <a:pt x="5758" y="14995"/>
                    </a:lnTo>
                    <a:cubicBezTo>
                      <a:pt x="5758" y="9477"/>
                      <a:pt x="3719" y="4199"/>
                      <a:pt x="1" y="1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8"/>
              <p:cNvSpPr/>
              <p:nvPr/>
            </p:nvSpPr>
            <p:spPr>
              <a:xfrm>
                <a:off x="4015400" y="3359775"/>
                <a:ext cx="446825" cy="593775"/>
              </a:xfrm>
              <a:custGeom>
                <a:rect b="b" l="l" r="r" t="t"/>
                <a:pathLst>
                  <a:path extrusionOk="0" h="23751" w="17873">
                    <a:moveTo>
                      <a:pt x="17873" y="0"/>
                    </a:moveTo>
                    <a:cubicBezTo>
                      <a:pt x="16193" y="10076"/>
                      <a:pt x="9476" y="18592"/>
                      <a:pt x="0" y="22431"/>
                    </a:cubicBezTo>
                    <a:lnTo>
                      <a:pt x="600" y="23750"/>
                    </a:lnTo>
                    <a:cubicBezTo>
                      <a:pt x="10196" y="19432"/>
                      <a:pt x="16673" y="10436"/>
                      <a:pt x="17873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8"/>
            <p:cNvGrpSpPr/>
            <p:nvPr/>
          </p:nvGrpSpPr>
          <p:grpSpPr>
            <a:xfrm rot="827869">
              <a:off x="5017325" y="3954110"/>
              <a:ext cx="936184" cy="1778126"/>
              <a:chOff x="2392800" y="238125"/>
              <a:chExt cx="2677175" cy="5084850"/>
            </a:xfrm>
          </p:grpSpPr>
          <p:sp>
            <p:nvSpPr>
              <p:cNvPr id="754" name="Google Shape;754;p8"/>
              <p:cNvSpPr/>
              <p:nvPr/>
            </p:nvSpPr>
            <p:spPr>
              <a:xfrm>
                <a:off x="2526350" y="690275"/>
                <a:ext cx="1198100" cy="4632700"/>
              </a:xfrm>
              <a:custGeom>
                <a:rect b="b" l="l" r="r" t="t"/>
                <a:pathLst>
                  <a:path extrusionOk="0" h="185308" w="47924">
                    <a:moveTo>
                      <a:pt x="35055" y="1"/>
                    </a:moveTo>
                    <a:cubicBezTo>
                      <a:pt x="33546" y="1"/>
                      <a:pt x="31869" y="1290"/>
                      <a:pt x="32203" y="3183"/>
                    </a:cubicBezTo>
                    <a:cubicBezTo>
                      <a:pt x="42560" y="64402"/>
                      <a:pt x="31648" y="127286"/>
                      <a:pt x="1131" y="181292"/>
                    </a:cubicBezTo>
                    <a:cubicBezTo>
                      <a:pt x="0" y="183428"/>
                      <a:pt x="1772" y="185308"/>
                      <a:pt x="3546" y="185308"/>
                    </a:cubicBezTo>
                    <a:cubicBezTo>
                      <a:pt x="4384" y="185308"/>
                      <a:pt x="5221" y="184889"/>
                      <a:pt x="5755" y="183881"/>
                    </a:cubicBezTo>
                    <a:lnTo>
                      <a:pt x="5570" y="183881"/>
                    </a:lnTo>
                    <a:cubicBezTo>
                      <a:pt x="36642" y="128581"/>
                      <a:pt x="47924" y="64402"/>
                      <a:pt x="37197" y="1889"/>
                    </a:cubicBezTo>
                    <a:cubicBezTo>
                      <a:pt x="36976" y="564"/>
                      <a:pt x="36052" y="1"/>
                      <a:pt x="35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>
                <a:off x="3430500" y="641425"/>
                <a:ext cx="899675" cy="1623425"/>
              </a:xfrm>
              <a:custGeom>
                <a:rect b="b" l="l" r="r" t="t"/>
                <a:pathLst>
                  <a:path extrusionOk="0" h="64937" w="35987">
                    <a:moveTo>
                      <a:pt x="24544" y="0"/>
                    </a:moveTo>
                    <a:cubicBezTo>
                      <a:pt x="22975" y="0"/>
                      <a:pt x="21451" y="1220"/>
                      <a:pt x="22115" y="3103"/>
                    </a:cubicBezTo>
                    <a:cubicBezTo>
                      <a:pt x="30068" y="25112"/>
                      <a:pt x="22300" y="47676"/>
                      <a:pt x="2325" y="60068"/>
                    </a:cubicBezTo>
                    <a:cubicBezTo>
                      <a:pt x="0" y="61463"/>
                      <a:pt x="1442" y="64936"/>
                      <a:pt x="3712" y="64936"/>
                    </a:cubicBezTo>
                    <a:cubicBezTo>
                      <a:pt x="4151" y="64936"/>
                      <a:pt x="4620" y="64806"/>
                      <a:pt x="5100" y="64507"/>
                    </a:cubicBezTo>
                    <a:cubicBezTo>
                      <a:pt x="26554" y="51745"/>
                      <a:pt x="35987" y="25297"/>
                      <a:pt x="27109" y="1808"/>
                    </a:cubicBezTo>
                    <a:cubicBezTo>
                      <a:pt x="26664" y="547"/>
                      <a:pt x="25594" y="0"/>
                      <a:pt x="245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2800700" y="860025"/>
                <a:ext cx="748350" cy="784950"/>
              </a:xfrm>
              <a:custGeom>
                <a:rect b="b" l="l" r="r" t="t"/>
                <a:pathLst>
                  <a:path extrusionOk="0" h="31398" w="29934">
                    <a:moveTo>
                      <a:pt x="3119" y="0"/>
                    </a:moveTo>
                    <a:cubicBezTo>
                      <a:pt x="1627" y="0"/>
                      <a:pt x="0" y="1260"/>
                      <a:pt x="330" y="3237"/>
                    </a:cubicBezTo>
                    <a:cubicBezTo>
                      <a:pt x="2364" y="16923"/>
                      <a:pt x="12351" y="28020"/>
                      <a:pt x="25853" y="31349"/>
                    </a:cubicBezTo>
                    <a:cubicBezTo>
                      <a:pt x="26036" y="31382"/>
                      <a:pt x="26213" y="31397"/>
                      <a:pt x="26382" y="31397"/>
                    </a:cubicBezTo>
                    <a:cubicBezTo>
                      <a:pt x="29113" y="31397"/>
                      <a:pt x="29934" y="27400"/>
                      <a:pt x="27148" y="26356"/>
                    </a:cubicBezTo>
                    <a:cubicBezTo>
                      <a:pt x="15496" y="23581"/>
                      <a:pt x="6803" y="13779"/>
                      <a:pt x="5323" y="1942"/>
                    </a:cubicBezTo>
                    <a:cubicBezTo>
                      <a:pt x="5098" y="590"/>
                      <a:pt x="4140" y="0"/>
                      <a:pt x="31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8"/>
              <p:cNvSpPr/>
              <p:nvPr/>
            </p:nvSpPr>
            <p:spPr>
              <a:xfrm>
                <a:off x="2693325" y="2072800"/>
                <a:ext cx="794550" cy="973850"/>
              </a:xfrm>
              <a:custGeom>
                <a:rect b="b" l="l" r="r" t="t"/>
                <a:pathLst>
                  <a:path extrusionOk="0" h="38954" w="31782">
                    <a:moveTo>
                      <a:pt x="5207" y="0"/>
                    </a:moveTo>
                    <a:cubicBezTo>
                      <a:pt x="4201" y="0"/>
                      <a:pt x="3292" y="564"/>
                      <a:pt x="3145" y="1888"/>
                    </a:cubicBezTo>
                    <a:cubicBezTo>
                      <a:pt x="1" y="18719"/>
                      <a:pt x="10728" y="34995"/>
                      <a:pt x="27374" y="38879"/>
                    </a:cubicBezTo>
                    <a:cubicBezTo>
                      <a:pt x="27602" y="38929"/>
                      <a:pt x="27821" y="38953"/>
                      <a:pt x="28029" y="38953"/>
                    </a:cubicBezTo>
                    <a:cubicBezTo>
                      <a:pt x="30859" y="38953"/>
                      <a:pt x="31782" y="34574"/>
                      <a:pt x="28853" y="33885"/>
                    </a:cubicBezTo>
                    <a:cubicBezTo>
                      <a:pt x="14797" y="30926"/>
                      <a:pt x="5734" y="17424"/>
                      <a:pt x="8139" y="3183"/>
                    </a:cubicBezTo>
                    <a:cubicBezTo>
                      <a:pt x="8473" y="1290"/>
                      <a:pt x="6728" y="0"/>
                      <a:pt x="5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8"/>
              <p:cNvSpPr/>
              <p:nvPr/>
            </p:nvSpPr>
            <p:spPr>
              <a:xfrm>
                <a:off x="3312950" y="2922525"/>
                <a:ext cx="678175" cy="501525"/>
              </a:xfrm>
              <a:custGeom>
                <a:rect b="b" l="l" r="r" t="t"/>
                <a:pathLst>
                  <a:path extrusionOk="0" h="20061" w="27127">
                    <a:moveTo>
                      <a:pt x="23918" y="1"/>
                    </a:moveTo>
                    <a:cubicBezTo>
                      <a:pt x="22901" y="1"/>
                      <a:pt x="21884" y="525"/>
                      <a:pt x="21454" y="1745"/>
                    </a:cubicBezTo>
                    <a:cubicBezTo>
                      <a:pt x="18309" y="9143"/>
                      <a:pt x="11281" y="14322"/>
                      <a:pt x="3328" y="14692"/>
                    </a:cubicBezTo>
                    <a:cubicBezTo>
                      <a:pt x="56" y="14874"/>
                      <a:pt x="0" y="20060"/>
                      <a:pt x="3162" y="20060"/>
                    </a:cubicBezTo>
                    <a:cubicBezTo>
                      <a:pt x="3217" y="20060"/>
                      <a:pt x="3272" y="20059"/>
                      <a:pt x="3328" y="20056"/>
                    </a:cubicBezTo>
                    <a:cubicBezTo>
                      <a:pt x="13686" y="19316"/>
                      <a:pt x="22748" y="12842"/>
                      <a:pt x="26447" y="3225"/>
                    </a:cubicBezTo>
                    <a:cubicBezTo>
                      <a:pt x="27126" y="1301"/>
                      <a:pt x="25521" y="1"/>
                      <a:pt x="239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3873475" y="1658950"/>
                <a:ext cx="932725" cy="289200"/>
              </a:xfrm>
              <a:custGeom>
                <a:rect b="b" l="l" r="r" t="t"/>
                <a:pathLst>
                  <a:path extrusionOk="0" h="11568" w="37309">
                    <a:moveTo>
                      <a:pt x="33358" y="1"/>
                    </a:moveTo>
                    <a:cubicBezTo>
                      <a:pt x="32765" y="1"/>
                      <a:pt x="32148" y="203"/>
                      <a:pt x="31584" y="687"/>
                    </a:cubicBezTo>
                    <a:cubicBezTo>
                      <a:pt x="27163" y="4428"/>
                      <a:pt x="21491" y="6362"/>
                      <a:pt x="15761" y="6362"/>
                    </a:cubicBezTo>
                    <a:cubicBezTo>
                      <a:pt x="12142" y="6362"/>
                      <a:pt x="8501" y="5591"/>
                      <a:pt x="5136" y="4016"/>
                    </a:cubicBezTo>
                    <a:cubicBezTo>
                      <a:pt x="4723" y="3809"/>
                      <a:pt x="4317" y="3718"/>
                      <a:pt x="3932" y="3718"/>
                    </a:cubicBezTo>
                    <a:cubicBezTo>
                      <a:pt x="1562" y="3718"/>
                      <a:pt x="1" y="7182"/>
                      <a:pt x="2547" y="8455"/>
                    </a:cubicBezTo>
                    <a:cubicBezTo>
                      <a:pt x="6726" y="10544"/>
                      <a:pt x="11241" y="11567"/>
                      <a:pt x="15733" y="11567"/>
                    </a:cubicBezTo>
                    <a:cubicBezTo>
                      <a:pt x="22771" y="11567"/>
                      <a:pt x="29751" y="9056"/>
                      <a:pt x="35283" y="4201"/>
                    </a:cubicBezTo>
                    <a:cubicBezTo>
                      <a:pt x="37308" y="2610"/>
                      <a:pt x="35487" y="1"/>
                      <a:pt x="33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>
                <a:off x="2392800" y="358325"/>
                <a:ext cx="647350" cy="651975"/>
              </a:xfrm>
              <a:custGeom>
                <a:rect b="b" l="l" r="r" t="t"/>
                <a:pathLst>
                  <a:path extrusionOk="0" h="26079" w="25894">
                    <a:moveTo>
                      <a:pt x="12947" y="1"/>
                    </a:moveTo>
                    <a:cubicBezTo>
                      <a:pt x="5733" y="1"/>
                      <a:pt x="0" y="5919"/>
                      <a:pt x="0" y="12947"/>
                    </a:cubicBezTo>
                    <a:cubicBezTo>
                      <a:pt x="0" y="20160"/>
                      <a:pt x="5733" y="26079"/>
                      <a:pt x="12947" y="26079"/>
                    </a:cubicBezTo>
                    <a:cubicBezTo>
                      <a:pt x="20160" y="26079"/>
                      <a:pt x="25893" y="20160"/>
                      <a:pt x="25893" y="12947"/>
                    </a:cubicBezTo>
                    <a:cubicBezTo>
                      <a:pt x="25893" y="5919"/>
                      <a:pt x="20160" y="1"/>
                      <a:pt x="12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>
                <a:off x="3826150" y="238125"/>
                <a:ext cx="688975" cy="684325"/>
              </a:xfrm>
              <a:custGeom>
                <a:rect b="b" l="l" r="r" t="t"/>
                <a:pathLst>
                  <a:path extrusionOk="0" h="27373" w="27559">
                    <a:moveTo>
                      <a:pt x="13872" y="0"/>
                    </a:moveTo>
                    <a:cubicBezTo>
                      <a:pt x="6289" y="0"/>
                      <a:pt x="1" y="6103"/>
                      <a:pt x="1" y="13686"/>
                    </a:cubicBezTo>
                    <a:cubicBezTo>
                      <a:pt x="1" y="21269"/>
                      <a:pt x="6289" y="27373"/>
                      <a:pt x="13872" y="27373"/>
                    </a:cubicBezTo>
                    <a:cubicBezTo>
                      <a:pt x="21270" y="27373"/>
                      <a:pt x="27559" y="21269"/>
                      <a:pt x="27559" y="13686"/>
                    </a:cubicBezTo>
                    <a:cubicBezTo>
                      <a:pt x="27559" y="6103"/>
                      <a:pt x="21270" y="0"/>
                      <a:pt x="138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4630700" y="1444925"/>
                <a:ext cx="439275" cy="439275"/>
              </a:xfrm>
              <a:custGeom>
                <a:rect b="b" l="l" r="r" t="t"/>
                <a:pathLst>
                  <a:path extrusionOk="0" h="17571" w="17571">
                    <a:moveTo>
                      <a:pt x="8693" y="0"/>
                    </a:moveTo>
                    <a:cubicBezTo>
                      <a:pt x="3884" y="0"/>
                      <a:pt x="0" y="3884"/>
                      <a:pt x="0" y="8878"/>
                    </a:cubicBezTo>
                    <a:cubicBezTo>
                      <a:pt x="0" y="13687"/>
                      <a:pt x="3884" y="17571"/>
                      <a:pt x="8693" y="17571"/>
                    </a:cubicBezTo>
                    <a:cubicBezTo>
                      <a:pt x="13502" y="17571"/>
                      <a:pt x="17571" y="13687"/>
                      <a:pt x="17571" y="8878"/>
                    </a:cubicBezTo>
                    <a:cubicBezTo>
                      <a:pt x="17571" y="3884"/>
                      <a:pt x="13502" y="0"/>
                      <a:pt x="8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3826150" y="2730325"/>
                <a:ext cx="406925" cy="406925"/>
              </a:xfrm>
              <a:custGeom>
                <a:rect b="b" l="l" r="r" t="t"/>
                <a:pathLst>
                  <a:path extrusionOk="0" h="16277" w="16277">
                    <a:moveTo>
                      <a:pt x="8139" y="1"/>
                    </a:moveTo>
                    <a:cubicBezTo>
                      <a:pt x="3700" y="1"/>
                      <a:pt x="1" y="3700"/>
                      <a:pt x="1" y="8139"/>
                    </a:cubicBezTo>
                    <a:cubicBezTo>
                      <a:pt x="1" y="12578"/>
                      <a:pt x="3700" y="16277"/>
                      <a:pt x="8139" y="16277"/>
                    </a:cubicBezTo>
                    <a:cubicBezTo>
                      <a:pt x="12578" y="16277"/>
                      <a:pt x="16277" y="12578"/>
                      <a:pt x="16277" y="8139"/>
                    </a:cubicBezTo>
                    <a:cubicBezTo>
                      <a:pt x="16277" y="3700"/>
                      <a:pt x="12578" y="1"/>
                      <a:pt x="8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>
                <a:off x="2508375" y="1666875"/>
                <a:ext cx="596500" cy="601100"/>
              </a:xfrm>
              <a:custGeom>
                <a:rect b="b" l="l" r="r" t="t"/>
                <a:pathLst>
                  <a:path extrusionOk="0" h="24044" w="23860">
                    <a:moveTo>
                      <a:pt x="11838" y="0"/>
                    </a:moveTo>
                    <a:cubicBezTo>
                      <a:pt x="5364" y="0"/>
                      <a:pt x="1" y="5364"/>
                      <a:pt x="1" y="12022"/>
                    </a:cubicBezTo>
                    <a:cubicBezTo>
                      <a:pt x="1" y="18680"/>
                      <a:pt x="5364" y="24044"/>
                      <a:pt x="11838" y="24044"/>
                    </a:cubicBezTo>
                    <a:cubicBezTo>
                      <a:pt x="18496" y="24044"/>
                      <a:pt x="23859" y="18680"/>
                      <a:pt x="23859" y="12022"/>
                    </a:cubicBezTo>
                    <a:cubicBezTo>
                      <a:pt x="23859" y="5364"/>
                      <a:pt x="18496" y="0"/>
                      <a:pt x="11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5" name="Google Shape;765;p8"/>
            <p:cNvGrpSpPr/>
            <p:nvPr/>
          </p:nvGrpSpPr>
          <p:grpSpPr>
            <a:xfrm rot="-3688815">
              <a:off x="2890984" y="3447497"/>
              <a:ext cx="1274334" cy="2236551"/>
              <a:chOff x="2479375" y="241250"/>
              <a:chExt cx="2454400" cy="5089875"/>
            </a:xfrm>
          </p:grpSpPr>
          <p:sp>
            <p:nvSpPr>
              <p:cNvPr id="766" name="Google Shape;766;p8"/>
              <p:cNvSpPr/>
              <p:nvPr/>
            </p:nvSpPr>
            <p:spPr>
              <a:xfrm>
                <a:off x="2479375" y="1065000"/>
                <a:ext cx="1943850" cy="4266125"/>
              </a:xfrm>
              <a:custGeom>
                <a:rect b="b" l="l" r="r" t="t"/>
                <a:pathLst>
                  <a:path extrusionOk="0" h="170645" w="77754">
                    <a:moveTo>
                      <a:pt x="75783" y="0"/>
                    </a:moveTo>
                    <a:cubicBezTo>
                      <a:pt x="74757" y="0"/>
                      <a:pt x="73647" y="666"/>
                      <a:pt x="73536" y="1998"/>
                    </a:cubicBezTo>
                    <a:cubicBezTo>
                      <a:pt x="65988" y="61933"/>
                      <a:pt x="55777" y="129859"/>
                      <a:pt x="1836" y="166708"/>
                    </a:cubicBezTo>
                    <a:cubicBezTo>
                      <a:pt x="0" y="167993"/>
                      <a:pt x="1201" y="170644"/>
                      <a:pt x="2927" y="170644"/>
                    </a:cubicBezTo>
                    <a:cubicBezTo>
                      <a:pt x="3288" y="170644"/>
                      <a:pt x="3672" y="170528"/>
                      <a:pt x="4056" y="170260"/>
                    </a:cubicBezTo>
                    <a:lnTo>
                      <a:pt x="4056" y="170038"/>
                    </a:lnTo>
                    <a:cubicBezTo>
                      <a:pt x="59329" y="132523"/>
                      <a:pt x="69984" y="63709"/>
                      <a:pt x="77531" y="1998"/>
                    </a:cubicBezTo>
                    <a:cubicBezTo>
                      <a:pt x="77753" y="666"/>
                      <a:pt x="76810" y="0"/>
                      <a:pt x="757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4179025" y="241250"/>
                <a:ext cx="443975" cy="1395375"/>
              </a:xfrm>
              <a:custGeom>
                <a:rect b="b" l="l" r="r" t="t"/>
                <a:pathLst>
                  <a:path extrusionOk="0" h="55815" w="17759">
                    <a:moveTo>
                      <a:pt x="10381" y="1"/>
                    </a:moveTo>
                    <a:cubicBezTo>
                      <a:pt x="8131" y="1"/>
                      <a:pt x="6021" y="1087"/>
                      <a:pt x="4884" y="2983"/>
                    </a:cubicBezTo>
                    <a:cubicBezTo>
                      <a:pt x="3330" y="5203"/>
                      <a:pt x="2664" y="7644"/>
                      <a:pt x="2442" y="10308"/>
                    </a:cubicBezTo>
                    <a:cubicBezTo>
                      <a:pt x="0" y="25403"/>
                      <a:pt x="888" y="40941"/>
                      <a:pt x="4884" y="55814"/>
                    </a:cubicBezTo>
                    <a:lnTo>
                      <a:pt x="13985" y="25403"/>
                    </a:lnTo>
                    <a:cubicBezTo>
                      <a:pt x="15761" y="19187"/>
                      <a:pt x="17759" y="12972"/>
                      <a:pt x="16427" y="6756"/>
                    </a:cubicBezTo>
                    <a:cubicBezTo>
                      <a:pt x="16205" y="3871"/>
                      <a:pt x="14207" y="1207"/>
                      <a:pt x="11543" y="97"/>
                    </a:cubicBezTo>
                    <a:cubicBezTo>
                      <a:pt x="11155" y="32"/>
                      <a:pt x="10766" y="1"/>
                      <a:pt x="10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>
                <a:off x="3679550" y="1462325"/>
                <a:ext cx="399600" cy="1189850"/>
              </a:xfrm>
              <a:custGeom>
                <a:rect b="b" l="l" r="r" t="t"/>
                <a:pathLst>
                  <a:path extrusionOk="0" h="47594" w="15984">
                    <a:moveTo>
                      <a:pt x="3784" y="1"/>
                    </a:moveTo>
                    <a:cubicBezTo>
                      <a:pt x="3091" y="1"/>
                      <a:pt x="2398" y="179"/>
                      <a:pt x="1777" y="534"/>
                    </a:cubicBezTo>
                    <a:cubicBezTo>
                      <a:pt x="445" y="2088"/>
                      <a:pt x="1" y="3863"/>
                      <a:pt x="445" y="5639"/>
                    </a:cubicBezTo>
                    <a:cubicBezTo>
                      <a:pt x="1777" y="20734"/>
                      <a:pt x="7104" y="35163"/>
                      <a:pt x="15984" y="47594"/>
                    </a:cubicBezTo>
                    <a:cubicBezTo>
                      <a:pt x="15318" y="33609"/>
                      <a:pt x="13098" y="19624"/>
                      <a:pt x="9102" y="6083"/>
                    </a:cubicBezTo>
                    <a:cubicBezTo>
                      <a:pt x="8658" y="4307"/>
                      <a:pt x="7992" y="2754"/>
                      <a:pt x="6660" y="1200"/>
                    </a:cubicBezTo>
                    <a:cubicBezTo>
                      <a:pt x="5861" y="401"/>
                      <a:pt x="4822" y="1"/>
                      <a:pt x="3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4123525" y="1803575"/>
                <a:ext cx="810250" cy="1118775"/>
              </a:xfrm>
              <a:custGeom>
                <a:rect b="b" l="l" r="r" t="t"/>
                <a:pathLst>
                  <a:path extrusionOk="0" h="44751" w="32410">
                    <a:moveTo>
                      <a:pt x="26344" y="0"/>
                    </a:moveTo>
                    <a:cubicBezTo>
                      <a:pt x="26080" y="0"/>
                      <a:pt x="25807" y="63"/>
                      <a:pt x="25528" y="203"/>
                    </a:cubicBezTo>
                    <a:cubicBezTo>
                      <a:pt x="24640" y="425"/>
                      <a:pt x="24418" y="1534"/>
                      <a:pt x="24196" y="2644"/>
                    </a:cubicBezTo>
                    <a:cubicBezTo>
                      <a:pt x="22642" y="10414"/>
                      <a:pt x="20201" y="17739"/>
                      <a:pt x="16871" y="25064"/>
                    </a:cubicBezTo>
                    <a:cubicBezTo>
                      <a:pt x="13319" y="31946"/>
                      <a:pt x="7548" y="35276"/>
                      <a:pt x="222" y="37939"/>
                    </a:cubicBezTo>
                    <a:lnTo>
                      <a:pt x="0" y="37939"/>
                    </a:lnTo>
                    <a:cubicBezTo>
                      <a:pt x="2573" y="42480"/>
                      <a:pt x="7623" y="44750"/>
                      <a:pt x="12757" y="44750"/>
                    </a:cubicBezTo>
                    <a:cubicBezTo>
                      <a:pt x="15153" y="44750"/>
                      <a:pt x="17567" y="44256"/>
                      <a:pt x="19757" y="43267"/>
                    </a:cubicBezTo>
                    <a:cubicBezTo>
                      <a:pt x="26416" y="39493"/>
                      <a:pt x="30856" y="33056"/>
                      <a:pt x="31744" y="25508"/>
                    </a:cubicBezTo>
                    <a:cubicBezTo>
                      <a:pt x="32410" y="17961"/>
                      <a:pt x="31522" y="10414"/>
                      <a:pt x="29302" y="3310"/>
                    </a:cubicBezTo>
                    <a:cubicBezTo>
                      <a:pt x="28928" y="1813"/>
                      <a:pt x="27764" y="0"/>
                      <a:pt x="26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>
                <a:off x="3302200" y="2345350"/>
                <a:ext cx="610475" cy="1031550"/>
              </a:xfrm>
              <a:custGeom>
                <a:rect b="b" l="l" r="r" t="t"/>
                <a:pathLst>
                  <a:path extrusionOk="0" h="41262" w="24419">
                    <a:moveTo>
                      <a:pt x="2672" y="1"/>
                    </a:moveTo>
                    <a:cubicBezTo>
                      <a:pt x="2278" y="1"/>
                      <a:pt x="1899" y="88"/>
                      <a:pt x="1554" y="286"/>
                    </a:cubicBezTo>
                    <a:cubicBezTo>
                      <a:pt x="444" y="1396"/>
                      <a:pt x="0" y="2728"/>
                      <a:pt x="222" y="4281"/>
                    </a:cubicBezTo>
                    <a:cubicBezTo>
                      <a:pt x="666" y="15158"/>
                      <a:pt x="4884" y="25592"/>
                      <a:pt x="11987" y="34027"/>
                    </a:cubicBezTo>
                    <a:cubicBezTo>
                      <a:pt x="14669" y="36900"/>
                      <a:pt x="18673" y="41262"/>
                      <a:pt x="22431" y="41262"/>
                    </a:cubicBezTo>
                    <a:cubicBezTo>
                      <a:pt x="23028" y="41262"/>
                      <a:pt x="23618" y="41152"/>
                      <a:pt x="24196" y="40908"/>
                    </a:cubicBezTo>
                    <a:lnTo>
                      <a:pt x="24418" y="41130"/>
                    </a:lnTo>
                    <a:cubicBezTo>
                      <a:pt x="22642" y="26701"/>
                      <a:pt x="16427" y="12939"/>
                      <a:pt x="6660" y="2284"/>
                    </a:cubicBezTo>
                    <a:cubicBezTo>
                      <a:pt x="5624" y="1075"/>
                      <a:pt x="4051" y="1"/>
                      <a:pt x="26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>
                <a:off x="3651825" y="3385450"/>
                <a:ext cx="982275" cy="684600"/>
              </a:xfrm>
              <a:custGeom>
                <a:rect b="b" l="l" r="r" t="t"/>
                <a:pathLst>
                  <a:path extrusionOk="0" h="27384" w="39291">
                    <a:moveTo>
                      <a:pt x="0" y="23278"/>
                    </a:moveTo>
                    <a:lnTo>
                      <a:pt x="0" y="23500"/>
                    </a:lnTo>
                    <a:cubicBezTo>
                      <a:pt x="39" y="23451"/>
                      <a:pt x="77" y="23402"/>
                      <a:pt x="116" y="23353"/>
                    </a:cubicBezTo>
                    <a:lnTo>
                      <a:pt x="116" y="23353"/>
                    </a:lnTo>
                    <a:cubicBezTo>
                      <a:pt x="77" y="23328"/>
                      <a:pt x="39" y="23303"/>
                      <a:pt x="0" y="23278"/>
                    </a:cubicBezTo>
                    <a:close/>
                    <a:moveTo>
                      <a:pt x="33289" y="0"/>
                    </a:moveTo>
                    <a:cubicBezTo>
                      <a:pt x="32780" y="0"/>
                      <a:pt x="32262" y="63"/>
                      <a:pt x="31743" y="192"/>
                    </a:cubicBezTo>
                    <a:cubicBezTo>
                      <a:pt x="29080" y="858"/>
                      <a:pt x="26860" y="1968"/>
                      <a:pt x="24862" y="3522"/>
                    </a:cubicBezTo>
                    <a:cubicBezTo>
                      <a:pt x="16477" y="9479"/>
                      <a:pt x="6557" y="15218"/>
                      <a:pt x="116" y="23353"/>
                    </a:cubicBezTo>
                    <a:lnTo>
                      <a:pt x="116" y="23353"/>
                    </a:lnTo>
                    <a:cubicBezTo>
                      <a:pt x="4431" y="26109"/>
                      <a:pt x="9176" y="27384"/>
                      <a:pt x="13832" y="27384"/>
                    </a:cubicBezTo>
                    <a:cubicBezTo>
                      <a:pt x="24732" y="27384"/>
                      <a:pt x="35145" y="20396"/>
                      <a:pt x="38403" y="9071"/>
                    </a:cubicBezTo>
                    <a:cubicBezTo>
                      <a:pt x="39291" y="7074"/>
                      <a:pt x="39291" y="4854"/>
                      <a:pt x="38403" y="2856"/>
                    </a:cubicBezTo>
                    <a:cubicBezTo>
                      <a:pt x="37330" y="1068"/>
                      <a:pt x="35393" y="0"/>
                      <a:pt x="33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72" name="Google Shape;772;p8"/>
          <p:cNvSpPr txBox="1"/>
          <p:nvPr>
            <p:ph idx="4" type="subTitle"/>
          </p:nvPr>
        </p:nvSpPr>
        <p:spPr>
          <a:xfrm>
            <a:off x="5498400" y="1965524"/>
            <a:ext cx="2620800" cy="13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200"/>
              <a:t>Information</a:t>
            </a:r>
            <a:endParaRPr b="1" sz="2200"/>
          </a:p>
          <a:p>
            <a:pPr indent="-3238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200"/>
              <a:t>Roles</a:t>
            </a:r>
            <a:endParaRPr b="1" sz="2200"/>
          </a:p>
          <a:p>
            <a:pPr indent="-3238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200"/>
              <a:t>Applications</a:t>
            </a:r>
            <a:endParaRPr b="1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ll Sales Marketing Plan by Slidesgo">
  <a:themeElements>
    <a:clrScheme name="Simple Light">
      <a:dk1>
        <a:srgbClr val="FFE59B"/>
      </a:dk1>
      <a:lt1>
        <a:srgbClr val="EF8B46"/>
      </a:lt1>
      <a:dk2>
        <a:srgbClr val="FFF197"/>
      </a:dk2>
      <a:lt2>
        <a:srgbClr val="8B4324"/>
      </a:lt2>
      <a:accent1>
        <a:srgbClr val="642D10"/>
      </a:accent1>
      <a:accent2>
        <a:srgbClr val="B07E09"/>
      </a:accent2>
      <a:accent3>
        <a:srgbClr val="F09B36"/>
      </a:accent3>
      <a:accent4>
        <a:srgbClr val="FBD873"/>
      </a:accent4>
      <a:accent5>
        <a:srgbClr val="EF8B46"/>
      </a:accent5>
      <a:accent6>
        <a:srgbClr val="FFF197"/>
      </a:accent6>
      <a:hlink>
        <a:srgbClr val="8B43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