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Chewy"/>
      <p:regular r:id="rId20"/>
    </p:embeddedFont>
    <p:embeddedFont>
      <p:font typeface="Montserrat Medium"/>
      <p:regular r:id="rId21"/>
      <p:bold r:id="rId22"/>
      <p:italic r:id="rId23"/>
      <p:boldItalic r:id="rId24"/>
    </p:embeddedFont>
    <p:embeddedFont>
      <p:font typeface="Quicksand Medium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hewy-regular.fntdata"/><Relationship Id="rId22" Type="http://schemas.openxmlformats.org/officeDocument/2006/relationships/font" Target="fonts/MontserratMedium-bold.fntdata"/><Relationship Id="rId21" Type="http://schemas.openxmlformats.org/officeDocument/2006/relationships/font" Target="fonts/MontserratMedium-regular.fntdata"/><Relationship Id="rId24" Type="http://schemas.openxmlformats.org/officeDocument/2006/relationships/font" Target="fonts/MontserratMedium-boldItalic.fntdata"/><Relationship Id="rId23" Type="http://schemas.openxmlformats.org/officeDocument/2006/relationships/font" Target="fonts/MontserratMedium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QuicksandMedium-bold.fntdata"/><Relationship Id="rId25" Type="http://schemas.openxmlformats.org/officeDocument/2006/relationships/font" Target="fonts/QuicksandMedium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94185f5737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94185f573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899d8ea68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2899d8ea68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8453a5e82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8453a5e82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to the member who </a:t>
            </a:r>
            <a:r>
              <a:rPr lang="en"/>
              <a:t>consistently</a:t>
            </a:r>
            <a:r>
              <a:rPr lang="en"/>
              <a:t> demonstrates exceptional dedication to their mentor, going above and beyond to make the most out of the mentorship relationship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899d8ea68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2899d8ea68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to the member who consistently demonstrates exceptional dedication to their mentor, going above and beyond to make the most out of the mentorship relationship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8dd58ba9e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28dd58ba9e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9221d4c268_0_1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9221d4c268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9221d4c268_0_1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9221d4c268_0_1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906ace253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906ace253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221d4c268_0_8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221d4c268_0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913ed17f31_1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913ed17f31_1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8453a5e82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8453a5e82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906ace253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906ace253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8453a5e8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8453a5e8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8453a5e82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28453a5e82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8453a5e82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28453a5e82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hyperlink" Target="https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315575" y="832500"/>
            <a:ext cx="1634995" cy="536012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489025" y="563938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076575" y="542925"/>
            <a:ext cx="3200400" cy="3200917"/>
            <a:chOff x="3076575" y="542925"/>
            <a:chExt cx="3200400" cy="3200917"/>
          </a:xfrm>
        </p:grpSpPr>
        <p:sp>
          <p:nvSpPr>
            <p:cNvPr id="12" name="Google Shape;12;p2"/>
            <p:cNvSpPr/>
            <p:nvPr/>
          </p:nvSpPr>
          <p:spPr>
            <a:xfrm>
              <a:off x="3076575" y="542925"/>
              <a:ext cx="3200400" cy="3200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57213" rotWithShape="0" algn="bl">
                <a:schemeClr val="dk2">
                  <a:alpha val="64000"/>
                </a:schemeClr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076575" y="647700"/>
              <a:ext cx="2221945" cy="3096142"/>
            </a:xfrm>
            <a:custGeom>
              <a:rect b="b" l="l" r="r" t="t"/>
              <a:pathLst>
                <a:path extrusionOk="0" h="208846" w="151591">
                  <a:moveTo>
                    <a:pt x="69960" y="0"/>
                  </a:moveTo>
                  <a:cubicBezTo>
                    <a:pt x="29021" y="15816"/>
                    <a:pt x="0" y="55450"/>
                    <a:pt x="0" y="101842"/>
                  </a:cubicBezTo>
                  <a:cubicBezTo>
                    <a:pt x="0" y="154701"/>
                    <a:pt x="37312" y="198750"/>
                    <a:pt x="87062" y="208845"/>
                  </a:cubicBezTo>
                  <a:lnTo>
                    <a:pt x="86295" y="207042"/>
                  </a:lnTo>
                  <a:cubicBezTo>
                    <a:pt x="86295" y="207042"/>
                    <a:pt x="76967" y="203663"/>
                    <a:pt x="74375" y="198750"/>
                  </a:cubicBezTo>
                  <a:cubicBezTo>
                    <a:pt x="72033" y="193817"/>
                    <a:pt x="73339" y="195641"/>
                    <a:pt x="70478" y="192780"/>
                  </a:cubicBezTo>
                  <a:cubicBezTo>
                    <a:pt x="67639" y="189940"/>
                    <a:pt x="70478" y="185276"/>
                    <a:pt x="70478" y="182167"/>
                  </a:cubicBezTo>
                  <a:cubicBezTo>
                    <a:pt x="70478" y="179825"/>
                    <a:pt x="69442" y="179306"/>
                    <a:pt x="67887" y="179306"/>
                  </a:cubicBezTo>
                  <a:cubicBezTo>
                    <a:pt x="67120" y="179306"/>
                    <a:pt x="66333" y="179576"/>
                    <a:pt x="65296" y="179576"/>
                  </a:cubicBezTo>
                  <a:cubicBezTo>
                    <a:pt x="63741" y="179825"/>
                    <a:pt x="60632" y="179825"/>
                    <a:pt x="57274" y="179825"/>
                  </a:cubicBezTo>
                  <a:cubicBezTo>
                    <a:pt x="53895" y="179825"/>
                    <a:pt x="50268" y="179825"/>
                    <a:pt x="47946" y="179576"/>
                  </a:cubicBezTo>
                  <a:cubicBezTo>
                    <a:pt x="43013" y="179306"/>
                    <a:pt x="43531" y="171284"/>
                    <a:pt x="42246" y="169729"/>
                  </a:cubicBezTo>
                  <a:cubicBezTo>
                    <a:pt x="40940" y="167905"/>
                    <a:pt x="36794" y="161956"/>
                    <a:pt x="33954" y="159614"/>
                  </a:cubicBezTo>
                  <a:cubicBezTo>
                    <a:pt x="31093" y="157023"/>
                    <a:pt x="33436" y="147446"/>
                    <a:pt x="35509" y="145103"/>
                  </a:cubicBezTo>
                  <a:cubicBezTo>
                    <a:pt x="37582" y="143030"/>
                    <a:pt x="36027" y="131629"/>
                    <a:pt x="35509" y="127235"/>
                  </a:cubicBezTo>
                  <a:cubicBezTo>
                    <a:pt x="35239" y="122820"/>
                    <a:pt x="35509" y="122301"/>
                    <a:pt x="35509" y="119710"/>
                  </a:cubicBezTo>
                  <a:cubicBezTo>
                    <a:pt x="35509" y="117119"/>
                    <a:pt x="39385" y="112206"/>
                    <a:pt x="46122" y="112206"/>
                  </a:cubicBezTo>
                  <a:cubicBezTo>
                    <a:pt x="52610" y="112206"/>
                    <a:pt x="51304" y="101324"/>
                    <a:pt x="54165" y="98732"/>
                  </a:cubicBezTo>
                  <a:cubicBezTo>
                    <a:pt x="55201" y="97696"/>
                    <a:pt x="58829" y="97178"/>
                    <a:pt x="62975" y="97178"/>
                  </a:cubicBezTo>
                  <a:cubicBezTo>
                    <a:pt x="68405" y="97178"/>
                    <a:pt x="74624" y="97945"/>
                    <a:pt x="76448" y="98732"/>
                  </a:cubicBezTo>
                  <a:cubicBezTo>
                    <a:pt x="79039" y="99769"/>
                    <a:pt x="85258" y="100536"/>
                    <a:pt x="88886" y="100536"/>
                  </a:cubicBezTo>
                  <a:lnTo>
                    <a:pt x="90689" y="100536"/>
                  </a:lnTo>
                  <a:cubicBezTo>
                    <a:pt x="93280" y="100018"/>
                    <a:pt x="93798" y="98214"/>
                    <a:pt x="93550" y="96908"/>
                  </a:cubicBezTo>
                  <a:cubicBezTo>
                    <a:pt x="93280" y="95872"/>
                    <a:pt x="92244" y="94587"/>
                    <a:pt x="95623" y="90441"/>
                  </a:cubicBezTo>
                  <a:cubicBezTo>
                    <a:pt x="98732" y="86295"/>
                    <a:pt x="114009" y="85777"/>
                    <a:pt x="118155" y="85777"/>
                  </a:cubicBezTo>
                  <a:cubicBezTo>
                    <a:pt x="122570" y="85507"/>
                    <a:pt x="122819" y="83704"/>
                    <a:pt x="126198" y="81362"/>
                  </a:cubicBezTo>
                  <a:cubicBezTo>
                    <a:pt x="129556" y="78770"/>
                    <a:pt x="137599" y="78252"/>
                    <a:pt x="140439" y="77485"/>
                  </a:cubicBezTo>
                  <a:cubicBezTo>
                    <a:pt x="143548" y="76698"/>
                    <a:pt x="149248" y="72552"/>
                    <a:pt x="150285" y="72303"/>
                  </a:cubicBezTo>
                  <a:cubicBezTo>
                    <a:pt x="151591" y="72303"/>
                    <a:pt x="149767" y="67888"/>
                    <a:pt x="146408" y="67888"/>
                  </a:cubicBezTo>
                  <a:cubicBezTo>
                    <a:pt x="146139" y="67888"/>
                    <a:pt x="145890" y="68157"/>
                    <a:pt x="145621" y="68157"/>
                  </a:cubicBezTo>
                  <a:lnTo>
                    <a:pt x="144066" y="68157"/>
                  </a:lnTo>
                  <a:cubicBezTo>
                    <a:pt x="139153" y="68157"/>
                    <a:pt x="127483" y="65815"/>
                    <a:pt x="124643" y="65815"/>
                  </a:cubicBezTo>
                  <a:cubicBezTo>
                    <a:pt x="121264" y="65815"/>
                    <a:pt x="122052" y="61938"/>
                    <a:pt x="122052" y="61420"/>
                  </a:cubicBezTo>
                  <a:cubicBezTo>
                    <a:pt x="122052" y="60632"/>
                    <a:pt x="121782" y="59078"/>
                    <a:pt x="118943" y="59078"/>
                  </a:cubicBezTo>
                  <a:lnTo>
                    <a:pt x="114797" y="59078"/>
                  </a:lnTo>
                  <a:cubicBezTo>
                    <a:pt x="113491" y="59078"/>
                    <a:pt x="112454" y="59078"/>
                    <a:pt x="110900" y="59596"/>
                  </a:cubicBezTo>
                  <a:lnTo>
                    <a:pt x="110382" y="59596"/>
                  </a:lnTo>
                  <a:cubicBezTo>
                    <a:pt x="108578" y="59596"/>
                    <a:pt x="105199" y="58829"/>
                    <a:pt x="101841" y="57793"/>
                  </a:cubicBezTo>
                  <a:cubicBezTo>
                    <a:pt x="98462" y="57005"/>
                    <a:pt x="95104" y="55968"/>
                    <a:pt x="93550" y="55968"/>
                  </a:cubicBezTo>
                  <a:cubicBezTo>
                    <a:pt x="93280" y="55968"/>
                    <a:pt x="93031" y="55968"/>
                    <a:pt x="92762" y="56238"/>
                  </a:cubicBezTo>
                  <a:cubicBezTo>
                    <a:pt x="92244" y="56487"/>
                    <a:pt x="91477" y="56487"/>
                    <a:pt x="90689" y="56487"/>
                  </a:cubicBezTo>
                  <a:cubicBezTo>
                    <a:pt x="88886" y="56487"/>
                    <a:pt x="86813" y="56238"/>
                    <a:pt x="85776" y="56238"/>
                  </a:cubicBezTo>
                  <a:cubicBezTo>
                    <a:pt x="84470" y="56238"/>
                    <a:pt x="83185" y="53129"/>
                    <a:pt x="81112" y="51574"/>
                  </a:cubicBezTo>
                  <a:cubicBezTo>
                    <a:pt x="79039" y="50268"/>
                    <a:pt x="83703" y="44837"/>
                    <a:pt x="83703" y="44049"/>
                  </a:cubicBezTo>
                  <a:cubicBezTo>
                    <a:pt x="83703" y="43013"/>
                    <a:pt x="82149" y="41976"/>
                    <a:pt x="77734" y="41728"/>
                  </a:cubicBezTo>
                  <a:cubicBezTo>
                    <a:pt x="73070" y="41458"/>
                    <a:pt x="71266" y="39903"/>
                    <a:pt x="69711" y="39655"/>
                  </a:cubicBezTo>
                  <a:cubicBezTo>
                    <a:pt x="68405" y="39655"/>
                    <a:pt x="68157" y="36276"/>
                    <a:pt x="67639" y="36027"/>
                  </a:cubicBezTo>
                  <a:lnTo>
                    <a:pt x="66084" y="36027"/>
                  </a:lnTo>
                  <a:cubicBezTo>
                    <a:pt x="64778" y="36027"/>
                    <a:pt x="62975" y="36276"/>
                    <a:pt x="62187" y="37064"/>
                  </a:cubicBezTo>
                  <a:cubicBezTo>
                    <a:pt x="61150" y="38100"/>
                    <a:pt x="54932" y="38100"/>
                    <a:pt x="51822" y="38100"/>
                  </a:cubicBezTo>
                  <a:lnTo>
                    <a:pt x="50268" y="38100"/>
                  </a:lnTo>
                  <a:cubicBezTo>
                    <a:pt x="49749" y="38100"/>
                    <a:pt x="46122" y="34721"/>
                    <a:pt x="46391" y="33954"/>
                  </a:cubicBezTo>
                  <a:cubicBezTo>
                    <a:pt x="46640" y="33166"/>
                    <a:pt x="45604" y="31363"/>
                    <a:pt x="46391" y="29808"/>
                  </a:cubicBezTo>
                  <a:cubicBezTo>
                    <a:pt x="47158" y="28254"/>
                    <a:pt x="51304" y="27466"/>
                    <a:pt x="52859" y="27217"/>
                  </a:cubicBezTo>
                  <a:cubicBezTo>
                    <a:pt x="54413" y="27217"/>
                    <a:pt x="55719" y="25393"/>
                    <a:pt x="56238" y="24357"/>
                  </a:cubicBezTo>
                  <a:cubicBezTo>
                    <a:pt x="56756" y="23320"/>
                    <a:pt x="61150" y="22802"/>
                    <a:pt x="62456" y="21247"/>
                  </a:cubicBezTo>
                  <a:cubicBezTo>
                    <a:pt x="63741" y="19444"/>
                    <a:pt x="62975" y="15547"/>
                    <a:pt x="62975" y="13474"/>
                  </a:cubicBezTo>
                  <a:cubicBezTo>
                    <a:pt x="62975" y="11152"/>
                    <a:pt x="68924" y="6219"/>
                    <a:pt x="70478" y="5182"/>
                  </a:cubicBezTo>
                  <a:cubicBezTo>
                    <a:pt x="70997" y="4934"/>
                    <a:pt x="70748" y="2591"/>
                    <a:pt x="699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13225" y="3105150"/>
            <a:ext cx="7717500" cy="83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13225" y="3824725"/>
            <a:ext cx="77175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53300" y="4780750"/>
            <a:ext cx="609600" cy="2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919" y="4695450"/>
            <a:ext cx="701806" cy="3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24" y="4433755"/>
            <a:ext cx="1104900" cy="6097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>
            <a:off x="6168344" y="2094127"/>
            <a:ext cx="457950" cy="655740"/>
          </a:xfrm>
          <a:custGeom>
            <a:rect b="b" l="l" r="r" t="t"/>
            <a:pathLst>
              <a:path extrusionOk="0" h="15781" w="11021">
                <a:moveTo>
                  <a:pt x="7145" y="1"/>
                </a:moveTo>
                <a:cubicBezTo>
                  <a:pt x="4078" y="1"/>
                  <a:pt x="158" y="3901"/>
                  <a:pt x="0" y="15092"/>
                </a:cubicBezTo>
                <a:lnTo>
                  <a:pt x="83" y="15092"/>
                </a:lnTo>
                <a:cubicBezTo>
                  <a:pt x="427" y="15181"/>
                  <a:pt x="772" y="15181"/>
                  <a:pt x="1116" y="15264"/>
                </a:cubicBezTo>
                <a:cubicBezTo>
                  <a:pt x="1722" y="15353"/>
                  <a:pt x="2411" y="15436"/>
                  <a:pt x="3100" y="15526"/>
                </a:cubicBezTo>
                <a:lnTo>
                  <a:pt x="3527" y="15526"/>
                </a:lnTo>
                <a:lnTo>
                  <a:pt x="5593" y="15780"/>
                </a:lnTo>
                <a:cubicBezTo>
                  <a:pt x="6110" y="15608"/>
                  <a:pt x="6626" y="15353"/>
                  <a:pt x="7232" y="15092"/>
                </a:cubicBezTo>
                <a:cubicBezTo>
                  <a:pt x="8782" y="12337"/>
                  <a:pt x="11021" y="7515"/>
                  <a:pt x="10759" y="3644"/>
                </a:cubicBezTo>
                <a:cubicBezTo>
                  <a:pt x="10596" y="1479"/>
                  <a:pt x="9032" y="1"/>
                  <a:pt x="7145" y="1"/>
                </a:cubicBez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976410" y="2154404"/>
            <a:ext cx="468837" cy="658316"/>
          </a:xfrm>
          <a:custGeom>
            <a:rect b="b" l="l" r="r" t="t"/>
            <a:pathLst>
              <a:path extrusionOk="0" h="15843" w="11283">
                <a:moveTo>
                  <a:pt x="3961" y="1"/>
                </a:moveTo>
                <a:lnTo>
                  <a:pt x="1" y="5256"/>
                </a:lnTo>
                <a:lnTo>
                  <a:pt x="4051" y="15843"/>
                </a:lnTo>
                <a:lnTo>
                  <a:pt x="5167" y="14982"/>
                </a:lnTo>
                <a:lnTo>
                  <a:pt x="7495" y="15415"/>
                </a:lnTo>
                <a:cubicBezTo>
                  <a:pt x="8183" y="15326"/>
                  <a:pt x="8955" y="15243"/>
                  <a:pt x="9733" y="15071"/>
                </a:cubicBezTo>
                <a:cubicBezTo>
                  <a:pt x="9988" y="15071"/>
                  <a:pt x="10332" y="14982"/>
                  <a:pt x="10677" y="14899"/>
                </a:cubicBezTo>
                <a:cubicBezTo>
                  <a:pt x="10332" y="14637"/>
                  <a:pt x="9988" y="14293"/>
                  <a:pt x="9561" y="13866"/>
                </a:cubicBezTo>
                <a:cubicBezTo>
                  <a:pt x="6923" y="11307"/>
                  <a:pt x="2391" y="6778"/>
                  <a:pt x="3594" y="6778"/>
                </a:cubicBezTo>
                <a:cubicBezTo>
                  <a:pt x="3647" y="6778"/>
                  <a:pt x="3712" y="6787"/>
                  <a:pt x="3789" y="6806"/>
                </a:cubicBezTo>
                <a:cubicBezTo>
                  <a:pt x="5167" y="7150"/>
                  <a:pt x="7405" y="9561"/>
                  <a:pt x="9217" y="11627"/>
                </a:cubicBezTo>
                <a:cubicBezTo>
                  <a:pt x="10160" y="12833"/>
                  <a:pt x="10938" y="13866"/>
                  <a:pt x="11283" y="14382"/>
                </a:cubicBezTo>
                <a:cubicBezTo>
                  <a:pt x="10938" y="13776"/>
                  <a:pt x="9988" y="12488"/>
                  <a:pt x="9044" y="10939"/>
                </a:cubicBezTo>
                <a:cubicBezTo>
                  <a:pt x="6888" y="7405"/>
                  <a:pt x="4306" y="2584"/>
                  <a:pt x="5855" y="1723"/>
                </a:cubicBezTo>
                <a:cubicBezTo>
                  <a:pt x="5941" y="1681"/>
                  <a:pt x="6028" y="1661"/>
                  <a:pt x="6125" y="1661"/>
                </a:cubicBezTo>
                <a:cubicBezTo>
                  <a:pt x="6222" y="1661"/>
                  <a:pt x="6331" y="1681"/>
                  <a:pt x="6461" y="1723"/>
                </a:cubicBezTo>
                <a:lnTo>
                  <a:pt x="3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2269770" y="2243991"/>
            <a:ext cx="32369" cy="39267"/>
          </a:xfrm>
          <a:custGeom>
            <a:rect b="b" l="l" r="r" t="t"/>
            <a:pathLst>
              <a:path extrusionOk="0" h="945" w="779">
                <a:moveTo>
                  <a:pt x="1" y="1"/>
                </a:moveTo>
                <a:lnTo>
                  <a:pt x="1" y="1"/>
                </a:lnTo>
                <a:cubicBezTo>
                  <a:pt x="262" y="256"/>
                  <a:pt x="517" y="517"/>
                  <a:pt x="779" y="944"/>
                </a:cubicBezTo>
                <a:lnTo>
                  <a:pt x="689" y="428"/>
                </a:lnTo>
                <a:lnTo>
                  <a:pt x="1" y="1"/>
                </a:ln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4820678" y="2612354"/>
            <a:ext cx="361216" cy="10887"/>
          </a:xfrm>
          <a:custGeom>
            <a:rect b="b" l="l" r="r" t="t"/>
            <a:pathLst>
              <a:path extrusionOk="0" h="262" w="8693">
                <a:moveTo>
                  <a:pt x="0" y="0"/>
                </a:moveTo>
                <a:cubicBezTo>
                  <a:pt x="2927" y="90"/>
                  <a:pt x="5855" y="172"/>
                  <a:pt x="8692" y="262"/>
                </a:cubicBezTo>
                <a:cubicBezTo>
                  <a:pt x="5855" y="172"/>
                  <a:pt x="2927" y="90"/>
                  <a:pt x="83" y="0"/>
                </a:cubicBez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133852" y="2823566"/>
            <a:ext cx="42" cy="42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2588312" y="2748272"/>
            <a:ext cx="42" cy="42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204963" y="3116926"/>
            <a:ext cx="42" cy="42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247887" y="3127481"/>
            <a:ext cx="7189" cy="3781"/>
          </a:xfrm>
          <a:custGeom>
            <a:rect b="b" l="l" r="r" t="t"/>
            <a:pathLst>
              <a:path extrusionOk="0" h="91" w="173">
                <a:moveTo>
                  <a:pt x="1" y="1"/>
                </a:moveTo>
                <a:lnTo>
                  <a:pt x="1" y="90"/>
                </a:lnTo>
                <a:lnTo>
                  <a:pt x="173" y="90"/>
                </a:lnTo>
                <a:cubicBezTo>
                  <a:pt x="83" y="90"/>
                  <a:pt x="83" y="90"/>
                  <a:pt x="1" y="1"/>
                </a:cubicBez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650648" y="2651829"/>
            <a:ext cx="396993" cy="35818"/>
          </a:xfrm>
          <a:custGeom>
            <a:rect b="b" l="l" r="r" t="t"/>
            <a:pathLst>
              <a:path extrusionOk="0" h="862" w="9554">
                <a:moveTo>
                  <a:pt x="0" y="1"/>
                </a:moveTo>
                <a:lnTo>
                  <a:pt x="0" y="1"/>
                </a:lnTo>
                <a:cubicBezTo>
                  <a:pt x="3272" y="255"/>
                  <a:pt x="6454" y="517"/>
                  <a:pt x="9553" y="862"/>
                </a:cubicBezTo>
                <a:cubicBezTo>
                  <a:pt x="6454" y="517"/>
                  <a:pt x="3272" y="255"/>
                  <a:pt x="0" y="1"/>
                </a:cubicBez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627865" y="3213370"/>
            <a:ext cx="3449" cy="42"/>
          </a:xfrm>
          <a:custGeom>
            <a:rect b="b" l="l" r="r" t="t"/>
            <a:pathLst>
              <a:path extrusionOk="0" h="1" w="83">
                <a:moveTo>
                  <a:pt x="83" y="0"/>
                </a:moveTo>
                <a:lnTo>
                  <a:pt x="83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384575" y="3252844"/>
            <a:ext cx="136001" cy="50154"/>
          </a:xfrm>
          <a:custGeom>
            <a:rect b="b" l="l" r="r" t="t"/>
            <a:pathLst>
              <a:path extrusionOk="0" h="1207" w="3273">
                <a:moveTo>
                  <a:pt x="3272" y="1"/>
                </a:moveTo>
                <a:cubicBezTo>
                  <a:pt x="2150" y="345"/>
                  <a:pt x="1117" y="772"/>
                  <a:pt x="1" y="1206"/>
                </a:cubicBezTo>
                <a:cubicBezTo>
                  <a:pt x="1117" y="772"/>
                  <a:pt x="2150" y="345"/>
                  <a:pt x="3272" y="1"/>
                </a:cubicBez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570606" y="3231403"/>
            <a:ext cx="3490" cy="3449"/>
          </a:xfrm>
          <a:custGeom>
            <a:rect b="b" l="l" r="r" t="t"/>
            <a:pathLst>
              <a:path extrusionOk="0" h="83" w="84">
                <a:moveTo>
                  <a:pt x="83" y="0"/>
                </a:moveTo>
                <a:lnTo>
                  <a:pt x="1" y="83"/>
                </a:lnTo>
                <a:lnTo>
                  <a:pt x="1" y="83"/>
                </a:ln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-5478" y="2859799"/>
            <a:ext cx="8471474" cy="2282022"/>
          </a:xfrm>
          <a:custGeom>
            <a:rect b="b" l="l" r="r" t="t"/>
            <a:pathLst>
              <a:path extrusionOk="0" h="54919" w="203874">
                <a:moveTo>
                  <a:pt x="103625" y="1"/>
                </a:moveTo>
                <a:cubicBezTo>
                  <a:pt x="58824" y="1"/>
                  <a:pt x="18817" y="12799"/>
                  <a:pt x="0" y="19874"/>
                </a:cubicBezTo>
                <a:lnTo>
                  <a:pt x="0" y="43292"/>
                </a:lnTo>
                <a:lnTo>
                  <a:pt x="0" y="43381"/>
                </a:lnTo>
                <a:lnTo>
                  <a:pt x="0" y="54918"/>
                </a:lnTo>
                <a:lnTo>
                  <a:pt x="178906" y="54918"/>
                </a:lnTo>
                <a:cubicBezTo>
                  <a:pt x="186827" y="53885"/>
                  <a:pt x="196470" y="52246"/>
                  <a:pt x="199225" y="50097"/>
                </a:cubicBezTo>
                <a:cubicBezTo>
                  <a:pt x="203874" y="46309"/>
                  <a:pt x="145329" y="42520"/>
                  <a:pt x="144041" y="38904"/>
                </a:cubicBezTo>
                <a:cubicBezTo>
                  <a:pt x="142960" y="35580"/>
                  <a:pt x="172845" y="34202"/>
                  <a:pt x="183673" y="34202"/>
                </a:cubicBezTo>
                <a:cubicBezTo>
                  <a:pt x="184916" y="34202"/>
                  <a:pt x="185907" y="34220"/>
                  <a:pt x="186572" y="34255"/>
                </a:cubicBezTo>
                <a:cubicBezTo>
                  <a:pt x="188095" y="34338"/>
                  <a:pt x="190022" y="34420"/>
                  <a:pt x="191801" y="34420"/>
                </a:cubicBezTo>
                <a:cubicBezTo>
                  <a:pt x="197465" y="34420"/>
                  <a:pt x="201641" y="33586"/>
                  <a:pt x="186572" y="29262"/>
                </a:cubicBezTo>
                <a:cubicBezTo>
                  <a:pt x="166681" y="23662"/>
                  <a:pt x="109775" y="26162"/>
                  <a:pt x="108825" y="23490"/>
                </a:cubicBezTo>
                <a:cubicBezTo>
                  <a:pt x="107791" y="20824"/>
                  <a:pt x="129660" y="15397"/>
                  <a:pt x="133882" y="15225"/>
                </a:cubicBezTo>
                <a:cubicBezTo>
                  <a:pt x="138097" y="15052"/>
                  <a:pt x="135859" y="12559"/>
                  <a:pt x="132504" y="12215"/>
                </a:cubicBezTo>
                <a:cubicBezTo>
                  <a:pt x="129143" y="11953"/>
                  <a:pt x="89284" y="12559"/>
                  <a:pt x="83685" y="10837"/>
                </a:cubicBezTo>
                <a:cubicBezTo>
                  <a:pt x="78092" y="9026"/>
                  <a:pt x="85923" y="5327"/>
                  <a:pt x="106070" y="5327"/>
                </a:cubicBezTo>
                <a:cubicBezTo>
                  <a:pt x="126216" y="5327"/>
                  <a:pt x="123206" y="850"/>
                  <a:pt x="123206" y="850"/>
                </a:cubicBezTo>
                <a:cubicBezTo>
                  <a:pt x="116612" y="266"/>
                  <a:pt x="110069" y="1"/>
                  <a:pt x="10362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81201" y="3227664"/>
            <a:ext cx="3781" cy="3781"/>
          </a:xfrm>
          <a:custGeom>
            <a:rect b="b" l="l" r="r" t="t"/>
            <a:pathLst>
              <a:path extrusionOk="0" h="91" w="91">
                <a:moveTo>
                  <a:pt x="90" y="1"/>
                </a:moveTo>
                <a:cubicBezTo>
                  <a:pt x="1" y="1"/>
                  <a:pt x="1" y="1"/>
                  <a:pt x="1" y="90"/>
                </a:cubicBezTo>
                <a:cubicBezTo>
                  <a:pt x="1" y="90"/>
                  <a:pt x="1" y="1"/>
                  <a:pt x="90" y="1"/>
                </a:cubicBez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098075" y="2823566"/>
            <a:ext cx="35818" cy="7189"/>
          </a:xfrm>
          <a:custGeom>
            <a:rect b="b" l="l" r="r" t="t"/>
            <a:pathLst>
              <a:path extrusionOk="0" h="173" w="862">
                <a:moveTo>
                  <a:pt x="861" y="0"/>
                </a:moveTo>
                <a:lnTo>
                  <a:pt x="861" y="0"/>
                </a:lnTo>
                <a:cubicBezTo>
                  <a:pt x="517" y="83"/>
                  <a:pt x="262" y="83"/>
                  <a:pt x="0" y="172"/>
                </a:cubicBezTo>
                <a:cubicBezTo>
                  <a:pt x="262" y="83"/>
                  <a:pt x="606" y="83"/>
                  <a:pt x="861" y="0"/>
                </a:cubicBez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403987" y="2437086"/>
            <a:ext cx="184202" cy="275452"/>
          </a:xfrm>
          <a:custGeom>
            <a:rect b="b" l="l" r="r" t="t"/>
            <a:pathLst>
              <a:path extrusionOk="0" h="6629" w="4433">
                <a:moveTo>
                  <a:pt x="1617" y="1"/>
                </a:moveTo>
                <a:cubicBezTo>
                  <a:pt x="1302" y="1"/>
                  <a:pt x="1728" y="2788"/>
                  <a:pt x="2067" y="4735"/>
                </a:cubicBezTo>
                <a:cubicBezTo>
                  <a:pt x="1977" y="4735"/>
                  <a:pt x="1977" y="4824"/>
                  <a:pt x="1977" y="4824"/>
                </a:cubicBezTo>
                <a:cubicBezTo>
                  <a:pt x="1573" y="3193"/>
                  <a:pt x="1007" y="1099"/>
                  <a:pt x="510" y="1099"/>
                </a:cubicBezTo>
                <a:cubicBezTo>
                  <a:pt x="482" y="1099"/>
                  <a:pt x="455" y="1105"/>
                  <a:pt x="427" y="1119"/>
                </a:cubicBezTo>
                <a:cubicBezTo>
                  <a:pt x="0" y="1380"/>
                  <a:pt x="861" y="3619"/>
                  <a:pt x="1550" y="5169"/>
                </a:cubicBezTo>
                <a:lnTo>
                  <a:pt x="1288" y="5169"/>
                </a:lnTo>
                <a:cubicBezTo>
                  <a:pt x="990" y="4871"/>
                  <a:pt x="692" y="4634"/>
                  <a:pt x="452" y="4634"/>
                </a:cubicBezTo>
                <a:cubicBezTo>
                  <a:pt x="415" y="4634"/>
                  <a:pt x="379" y="4640"/>
                  <a:pt x="345" y="4652"/>
                </a:cubicBezTo>
                <a:cubicBezTo>
                  <a:pt x="0" y="4735"/>
                  <a:pt x="83" y="4996"/>
                  <a:pt x="345" y="5251"/>
                </a:cubicBezTo>
                <a:cubicBezTo>
                  <a:pt x="861" y="5857"/>
                  <a:pt x="1894" y="6629"/>
                  <a:pt x="1894" y="6629"/>
                </a:cubicBezTo>
                <a:lnTo>
                  <a:pt x="3527" y="6629"/>
                </a:lnTo>
                <a:cubicBezTo>
                  <a:pt x="3527" y="6629"/>
                  <a:pt x="4433" y="3268"/>
                  <a:pt x="3995" y="3268"/>
                </a:cubicBezTo>
                <a:cubicBezTo>
                  <a:pt x="3985" y="3268"/>
                  <a:pt x="3973" y="3270"/>
                  <a:pt x="3961" y="3275"/>
                </a:cubicBezTo>
                <a:cubicBezTo>
                  <a:pt x="3444" y="3529"/>
                  <a:pt x="3272" y="5596"/>
                  <a:pt x="3182" y="6284"/>
                </a:cubicBezTo>
                <a:cubicBezTo>
                  <a:pt x="3182" y="5768"/>
                  <a:pt x="3355" y="4563"/>
                  <a:pt x="3355" y="3447"/>
                </a:cubicBezTo>
                <a:cubicBezTo>
                  <a:pt x="3355" y="2370"/>
                  <a:pt x="3355" y="1458"/>
                  <a:pt x="3203" y="1458"/>
                </a:cubicBezTo>
                <a:cubicBezTo>
                  <a:pt x="3196" y="1458"/>
                  <a:pt x="3189" y="1460"/>
                  <a:pt x="3182" y="1463"/>
                </a:cubicBezTo>
                <a:cubicBezTo>
                  <a:pt x="2928" y="1553"/>
                  <a:pt x="2838" y="2758"/>
                  <a:pt x="2838" y="3963"/>
                </a:cubicBezTo>
                <a:lnTo>
                  <a:pt x="2583" y="4218"/>
                </a:lnTo>
                <a:cubicBezTo>
                  <a:pt x="2321" y="2324"/>
                  <a:pt x="2067" y="86"/>
                  <a:pt x="1633" y="3"/>
                </a:cubicBezTo>
                <a:cubicBezTo>
                  <a:pt x="1627" y="2"/>
                  <a:pt x="1622" y="1"/>
                  <a:pt x="1617" y="1"/>
                </a:cubicBezTo>
                <a:close/>
              </a:path>
            </a:pathLst>
          </a:custGeom>
          <a:solidFill>
            <a:srgbClr val="240F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5478" y="2189682"/>
            <a:ext cx="9144043" cy="2952139"/>
          </a:xfrm>
          <a:custGeom>
            <a:rect b="b" l="l" r="r" t="t"/>
            <a:pathLst>
              <a:path extrusionOk="0" h="71046" w="220060">
                <a:moveTo>
                  <a:pt x="135622" y="0"/>
                </a:moveTo>
                <a:cubicBezTo>
                  <a:pt x="134163" y="0"/>
                  <a:pt x="133256" y="3486"/>
                  <a:pt x="132676" y="6728"/>
                </a:cubicBezTo>
                <a:cubicBezTo>
                  <a:pt x="132759" y="5006"/>
                  <a:pt x="132504" y="3457"/>
                  <a:pt x="131554" y="3374"/>
                </a:cubicBezTo>
                <a:cubicBezTo>
                  <a:pt x="131538" y="3373"/>
                  <a:pt x="131522" y="3373"/>
                  <a:pt x="131506" y="3373"/>
                </a:cubicBezTo>
                <a:cubicBezTo>
                  <a:pt x="130017" y="3373"/>
                  <a:pt x="130616" y="7533"/>
                  <a:pt x="131127" y="10000"/>
                </a:cubicBezTo>
                <a:cubicBezTo>
                  <a:pt x="130782" y="8795"/>
                  <a:pt x="130004" y="7162"/>
                  <a:pt x="128799" y="5957"/>
                </a:cubicBezTo>
                <a:cubicBezTo>
                  <a:pt x="128517" y="5689"/>
                  <a:pt x="128332" y="5571"/>
                  <a:pt x="128226" y="5571"/>
                </a:cubicBezTo>
                <a:cubicBezTo>
                  <a:pt x="127680" y="5571"/>
                  <a:pt x="129183" y="8672"/>
                  <a:pt x="130266" y="10689"/>
                </a:cubicBezTo>
                <a:cubicBezTo>
                  <a:pt x="129577" y="10689"/>
                  <a:pt x="128888" y="10606"/>
                  <a:pt x="128199" y="10606"/>
                </a:cubicBezTo>
                <a:cubicBezTo>
                  <a:pt x="127938" y="10606"/>
                  <a:pt x="127683" y="10606"/>
                  <a:pt x="127339" y="10517"/>
                </a:cubicBezTo>
                <a:lnTo>
                  <a:pt x="126478" y="10517"/>
                </a:lnTo>
                <a:cubicBezTo>
                  <a:pt x="126044" y="10517"/>
                  <a:pt x="125699" y="10517"/>
                  <a:pt x="125272" y="10434"/>
                </a:cubicBezTo>
                <a:lnTo>
                  <a:pt x="124838" y="10434"/>
                </a:lnTo>
                <a:cubicBezTo>
                  <a:pt x="122001" y="10344"/>
                  <a:pt x="119073" y="10262"/>
                  <a:pt x="116229" y="10172"/>
                </a:cubicBezTo>
                <a:lnTo>
                  <a:pt x="116146" y="10172"/>
                </a:lnTo>
                <a:lnTo>
                  <a:pt x="113474" y="9229"/>
                </a:lnTo>
                <a:lnTo>
                  <a:pt x="108652" y="7679"/>
                </a:lnTo>
                <a:cubicBezTo>
                  <a:pt x="108652" y="7679"/>
                  <a:pt x="104520" y="7256"/>
                  <a:pt x="100948" y="7256"/>
                </a:cubicBezTo>
                <a:cubicBezTo>
                  <a:pt x="99163" y="7256"/>
                  <a:pt x="97517" y="7362"/>
                  <a:pt x="96599" y="7679"/>
                </a:cubicBezTo>
                <a:cubicBezTo>
                  <a:pt x="95059" y="8239"/>
                  <a:pt x="94582" y="8293"/>
                  <a:pt x="93960" y="8293"/>
                </a:cubicBezTo>
                <a:cubicBezTo>
                  <a:pt x="93812" y="8293"/>
                  <a:pt x="93657" y="8290"/>
                  <a:pt x="93477" y="8290"/>
                </a:cubicBezTo>
                <a:cubicBezTo>
                  <a:pt x="93016" y="8290"/>
                  <a:pt x="92398" y="8310"/>
                  <a:pt x="91351" y="8450"/>
                </a:cubicBezTo>
                <a:cubicBezTo>
                  <a:pt x="90288" y="8565"/>
                  <a:pt x="89617" y="8603"/>
                  <a:pt x="89148" y="8603"/>
                </a:cubicBezTo>
                <a:cubicBezTo>
                  <a:pt x="88210" y="8603"/>
                  <a:pt x="88077" y="8450"/>
                  <a:pt x="87218" y="8450"/>
                </a:cubicBezTo>
                <a:cubicBezTo>
                  <a:pt x="86702" y="8450"/>
                  <a:pt x="86013" y="8884"/>
                  <a:pt x="85407" y="9401"/>
                </a:cubicBezTo>
                <a:cubicBezTo>
                  <a:pt x="85407" y="10517"/>
                  <a:pt x="85234" y="11722"/>
                  <a:pt x="85234" y="12238"/>
                </a:cubicBezTo>
                <a:cubicBezTo>
                  <a:pt x="85324" y="11550"/>
                  <a:pt x="85496" y="9483"/>
                  <a:pt x="86013" y="9229"/>
                </a:cubicBezTo>
                <a:cubicBezTo>
                  <a:pt x="86025" y="9224"/>
                  <a:pt x="86037" y="9222"/>
                  <a:pt x="86047" y="9222"/>
                </a:cubicBezTo>
                <a:cubicBezTo>
                  <a:pt x="86485" y="9222"/>
                  <a:pt x="85579" y="12583"/>
                  <a:pt x="85579" y="12583"/>
                </a:cubicBezTo>
                <a:lnTo>
                  <a:pt x="83946" y="12583"/>
                </a:lnTo>
                <a:cubicBezTo>
                  <a:pt x="83946" y="12583"/>
                  <a:pt x="82913" y="11811"/>
                  <a:pt x="82397" y="11205"/>
                </a:cubicBezTo>
                <a:cubicBezTo>
                  <a:pt x="80330" y="11377"/>
                  <a:pt x="78264" y="11550"/>
                  <a:pt x="76281" y="11811"/>
                </a:cubicBezTo>
                <a:lnTo>
                  <a:pt x="75764" y="11811"/>
                </a:lnTo>
                <a:cubicBezTo>
                  <a:pt x="75247" y="11894"/>
                  <a:pt x="74731" y="11894"/>
                  <a:pt x="74214" y="11984"/>
                </a:cubicBezTo>
                <a:cubicBezTo>
                  <a:pt x="73870" y="12066"/>
                  <a:pt x="73443" y="12066"/>
                  <a:pt x="73098" y="12156"/>
                </a:cubicBezTo>
                <a:lnTo>
                  <a:pt x="72492" y="12156"/>
                </a:lnTo>
                <a:cubicBezTo>
                  <a:pt x="69482" y="12500"/>
                  <a:pt x="66555" y="12845"/>
                  <a:pt x="63628" y="13272"/>
                </a:cubicBezTo>
                <a:cubicBezTo>
                  <a:pt x="64572" y="11811"/>
                  <a:pt x="66293" y="8884"/>
                  <a:pt x="65178" y="8278"/>
                </a:cubicBezTo>
                <a:cubicBezTo>
                  <a:pt x="65097" y="8238"/>
                  <a:pt x="65017" y="8219"/>
                  <a:pt x="64938" y="8219"/>
                </a:cubicBezTo>
                <a:cubicBezTo>
                  <a:pt x="63826" y="8219"/>
                  <a:pt x="62821" y="11920"/>
                  <a:pt x="62423" y="13444"/>
                </a:cubicBezTo>
                <a:lnTo>
                  <a:pt x="62333" y="13444"/>
                </a:lnTo>
                <a:cubicBezTo>
                  <a:pt x="62586" y="11115"/>
                  <a:pt x="63154" y="3082"/>
                  <a:pt x="61484" y="3082"/>
                </a:cubicBezTo>
                <a:cubicBezTo>
                  <a:pt x="61425" y="3082"/>
                  <a:pt x="61364" y="3092"/>
                  <a:pt x="61300" y="3112"/>
                </a:cubicBezTo>
                <a:cubicBezTo>
                  <a:pt x="59495" y="3629"/>
                  <a:pt x="60529" y="10172"/>
                  <a:pt x="61045" y="12927"/>
                </a:cubicBezTo>
                <a:cubicBezTo>
                  <a:pt x="60452" y="9984"/>
                  <a:pt x="58793" y="2674"/>
                  <a:pt x="57676" y="2674"/>
                </a:cubicBezTo>
                <a:cubicBezTo>
                  <a:pt x="57651" y="2674"/>
                  <a:pt x="57626" y="2678"/>
                  <a:pt x="57601" y="2685"/>
                </a:cubicBezTo>
                <a:cubicBezTo>
                  <a:pt x="56995" y="2940"/>
                  <a:pt x="57512" y="5523"/>
                  <a:pt x="58373" y="8195"/>
                </a:cubicBezTo>
                <a:cubicBezTo>
                  <a:pt x="57512" y="5957"/>
                  <a:pt x="56479" y="3629"/>
                  <a:pt x="55535" y="2251"/>
                </a:cubicBezTo>
                <a:cubicBezTo>
                  <a:pt x="55273" y="1824"/>
                  <a:pt x="55018" y="1563"/>
                  <a:pt x="54757" y="1308"/>
                </a:cubicBezTo>
                <a:cubicBezTo>
                  <a:pt x="54584" y="1136"/>
                  <a:pt x="54330" y="963"/>
                  <a:pt x="54157" y="874"/>
                </a:cubicBezTo>
                <a:cubicBezTo>
                  <a:pt x="54027" y="832"/>
                  <a:pt x="53918" y="812"/>
                  <a:pt x="53821" y="812"/>
                </a:cubicBezTo>
                <a:cubicBezTo>
                  <a:pt x="53724" y="812"/>
                  <a:pt x="53637" y="832"/>
                  <a:pt x="53551" y="874"/>
                </a:cubicBezTo>
                <a:cubicBezTo>
                  <a:pt x="52002" y="1735"/>
                  <a:pt x="54584" y="6556"/>
                  <a:pt x="56740" y="10090"/>
                </a:cubicBezTo>
                <a:cubicBezTo>
                  <a:pt x="57684" y="11639"/>
                  <a:pt x="58634" y="12927"/>
                  <a:pt x="58979" y="13533"/>
                </a:cubicBezTo>
                <a:cubicBezTo>
                  <a:pt x="58634" y="13017"/>
                  <a:pt x="57856" y="11984"/>
                  <a:pt x="56913" y="10778"/>
                </a:cubicBezTo>
                <a:cubicBezTo>
                  <a:pt x="55101" y="8712"/>
                  <a:pt x="52863" y="6301"/>
                  <a:pt x="51485" y="5957"/>
                </a:cubicBezTo>
                <a:cubicBezTo>
                  <a:pt x="51408" y="5938"/>
                  <a:pt x="51343" y="5929"/>
                  <a:pt x="51290" y="5929"/>
                </a:cubicBezTo>
                <a:cubicBezTo>
                  <a:pt x="50087" y="5929"/>
                  <a:pt x="54619" y="10458"/>
                  <a:pt x="57257" y="13017"/>
                </a:cubicBezTo>
                <a:cubicBezTo>
                  <a:pt x="57684" y="13444"/>
                  <a:pt x="58028" y="13788"/>
                  <a:pt x="58373" y="14050"/>
                </a:cubicBezTo>
                <a:cubicBezTo>
                  <a:pt x="58028" y="14133"/>
                  <a:pt x="57684" y="14222"/>
                  <a:pt x="57429" y="14222"/>
                </a:cubicBezTo>
                <a:cubicBezTo>
                  <a:pt x="56651" y="14394"/>
                  <a:pt x="55879" y="14477"/>
                  <a:pt x="55191" y="14566"/>
                </a:cubicBezTo>
                <a:lnTo>
                  <a:pt x="52863" y="14133"/>
                </a:lnTo>
                <a:lnTo>
                  <a:pt x="51747" y="14994"/>
                </a:lnTo>
                <a:lnTo>
                  <a:pt x="51485" y="15255"/>
                </a:lnTo>
                <a:cubicBezTo>
                  <a:pt x="51141" y="15338"/>
                  <a:pt x="50886" y="15338"/>
                  <a:pt x="50624" y="15427"/>
                </a:cubicBezTo>
                <a:cubicBezTo>
                  <a:pt x="50025" y="15510"/>
                  <a:pt x="49508" y="15600"/>
                  <a:pt x="48902" y="15772"/>
                </a:cubicBezTo>
                <a:lnTo>
                  <a:pt x="48730" y="15772"/>
                </a:lnTo>
                <a:cubicBezTo>
                  <a:pt x="48213" y="15854"/>
                  <a:pt x="47786" y="15944"/>
                  <a:pt x="47270" y="16027"/>
                </a:cubicBezTo>
                <a:cubicBezTo>
                  <a:pt x="47008" y="16116"/>
                  <a:pt x="46664" y="16199"/>
                  <a:pt x="46319" y="16288"/>
                </a:cubicBezTo>
                <a:cubicBezTo>
                  <a:pt x="45458" y="16027"/>
                  <a:pt x="44515" y="15772"/>
                  <a:pt x="44343" y="15772"/>
                </a:cubicBezTo>
                <a:lnTo>
                  <a:pt x="43909" y="15772"/>
                </a:lnTo>
                <a:cubicBezTo>
                  <a:pt x="43736" y="15854"/>
                  <a:pt x="43482" y="15854"/>
                  <a:pt x="43220" y="15944"/>
                </a:cubicBezTo>
                <a:lnTo>
                  <a:pt x="42015" y="16288"/>
                </a:lnTo>
                <a:lnTo>
                  <a:pt x="39521" y="17749"/>
                </a:lnTo>
                <a:cubicBezTo>
                  <a:pt x="39349" y="17749"/>
                  <a:pt x="39260" y="17749"/>
                  <a:pt x="39087" y="17838"/>
                </a:cubicBezTo>
                <a:cubicBezTo>
                  <a:pt x="38832" y="17838"/>
                  <a:pt x="38571" y="17921"/>
                  <a:pt x="38316" y="18010"/>
                </a:cubicBezTo>
                <a:cubicBezTo>
                  <a:pt x="37882" y="18093"/>
                  <a:pt x="37538" y="18182"/>
                  <a:pt x="37111" y="18265"/>
                </a:cubicBezTo>
                <a:cubicBezTo>
                  <a:pt x="36677" y="18355"/>
                  <a:pt x="36332" y="18437"/>
                  <a:pt x="35988" y="18527"/>
                </a:cubicBezTo>
                <a:cubicBezTo>
                  <a:pt x="35816" y="18527"/>
                  <a:pt x="34872" y="18527"/>
                  <a:pt x="34183" y="18437"/>
                </a:cubicBezTo>
                <a:lnTo>
                  <a:pt x="33322" y="18437"/>
                </a:lnTo>
                <a:cubicBezTo>
                  <a:pt x="32634" y="18437"/>
                  <a:pt x="30912" y="18437"/>
                  <a:pt x="29272" y="18355"/>
                </a:cubicBezTo>
                <a:cubicBezTo>
                  <a:pt x="29018" y="18355"/>
                  <a:pt x="28756" y="18265"/>
                  <a:pt x="28501" y="18265"/>
                </a:cubicBezTo>
                <a:cubicBezTo>
                  <a:pt x="27723" y="18265"/>
                  <a:pt x="27034" y="18182"/>
                  <a:pt x="26517" y="18093"/>
                </a:cubicBezTo>
                <a:cubicBezTo>
                  <a:pt x="26090" y="17978"/>
                  <a:pt x="25697" y="17931"/>
                  <a:pt x="25338" y="17931"/>
                </a:cubicBezTo>
                <a:cubicBezTo>
                  <a:pt x="24906" y="17931"/>
                  <a:pt x="24524" y="17999"/>
                  <a:pt x="24196" y="18093"/>
                </a:cubicBezTo>
                <a:cubicBezTo>
                  <a:pt x="23935" y="18182"/>
                  <a:pt x="23680" y="18265"/>
                  <a:pt x="23507" y="18355"/>
                </a:cubicBezTo>
                <a:cubicBezTo>
                  <a:pt x="23246" y="18437"/>
                  <a:pt x="23074" y="18437"/>
                  <a:pt x="22991" y="18527"/>
                </a:cubicBezTo>
                <a:cubicBezTo>
                  <a:pt x="22474" y="18610"/>
                  <a:pt x="20146" y="22742"/>
                  <a:pt x="19974" y="23004"/>
                </a:cubicBezTo>
                <a:lnTo>
                  <a:pt x="19974" y="23087"/>
                </a:lnTo>
                <a:cubicBezTo>
                  <a:pt x="19547" y="23176"/>
                  <a:pt x="19113" y="23348"/>
                  <a:pt x="18597" y="23520"/>
                </a:cubicBezTo>
                <a:cubicBezTo>
                  <a:pt x="19113" y="22398"/>
                  <a:pt x="19458" y="21192"/>
                  <a:pt x="18597" y="20938"/>
                </a:cubicBezTo>
                <a:cubicBezTo>
                  <a:pt x="18513" y="20910"/>
                  <a:pt x="18434" y="20897"/>
                  <a:pt x="18358" y="20897"/>
                </a:cubicBezTo>
                <a:cubicBezTo>
                  <a:pt x="17496" y="20897"/>
                  <a:pt x="17123" y="22612"/>
                  <a:pt x="16964" y="24037"/>
                </a:cubicBezTo>
                <a:cubicBezTo>
                  <a:pt x="16875" y="24120"/>
                  <a:pt x="16792" y="24120"/>
                  <a:pt x="16703" y="24120"/>
                </a:cubicBezTo>
                <a:cubicBezTo>
                  <a:pt x="16533" y="22426"/>
                  <a:pt x="16197" y="19985"/>
                  <a:pt x="15452" y="19985"/>
                </a:cubicBezTo>
                <a:cubicBezTo>
                  <a:pt x="15439" y="19985"/>
                  <a:pt x="15427" y="19986"/>
                  <a:pt x="15415" y="19987"/>
                </a:cubicBezTo>
                <a:cubicBezTo>
                  <a:pt x="14554" y="20159"/>
                  <a:pt x="14981" y="22914"/>
                  <a:pt x="15325" y="24636"/>
                </a:cubicBezTo>
                <a:lnTo>
                  <a:pt x="15242" y="24636"/>
                </a:lnTo>
                <a:cubicBezTo>
                  <a:pt x="14329" y="22241"/>
                  <a:pt x="12310" y="17296"/>
                  <a:pt x="10626" y="17296"/>
                </a:cubicBezTo>
                <a:cubicBezTo>
                  <a:pt x="10557" y="17296"/>
                  <a:pt x="10489" y="17304"/>
                  <a:pt x="10421" y="17322"/>
                </a:cubicBezTo>
                <a:cubicBezTo>
                  <a:pt x="8610" y="17838"/>
                  <a:pt x="12315" y="22742"/>
                  <a:pt x="14209" y="24981"/>
                </a:cubicBezTo>
                <a:cubicBezTo>
                  <a:pt x="14120" y="24981"/>
                  <a:pt x="14120" y="25070"/>
                  <a:pt x="14120" y="25070"/>
                </a:cubicBezTo>
                <a:lnTo>
                  <a:pt x="13947" y="25070"/>
                </a:lnTo>
                <a:lnTo>
                  <a:pt x="13865" y="25153"/>
                </a:lnTo>
                <a:cubicBezTo>
                  <a:pt x="11946" y="23714"/>
                  <a:pt x="8467" y="21236"/>
                  <a:pt x="6534" y="21236"/>
                </a:cubicBezTo>
                <a:cubicBezTo>
                  <a:pt x="6385" y="21236"/>
                  <a:pt x="6245" y="21251"/>
                  <a:pt x="6116" y="21282"/>
                </a:cubicBezTo>
                <a:cubicBezTo>
                  <a:pt x="4305" y="21709"/>
                  <a:pt x="9388" y="24120"/>
                  <a:pt x="12659" y="25587"/>
                </a:cubicBezTo>
                <a:cubicBezTo>
                  <a:pt x="11537" y="25931"/>
                  <a:pt x="10504" y="26358"/>
                  <a:pt x="9388" y="26792"/>
                </a:cubicBezTo>
                <a:cubicBezTo>
                  <a:pt x="9126" y="26875"/>
                  <a:pt x="8954" y="26964"/>
                  <a:pt x="8699" y="27047"/>
                </a:cubicBezTo>
                <a:lnTo>
                  <a:pt x="8183" y="27309"/>
                </a:lnTo>
                <a:cubicBezTo>
                  <a:pt x="5338" y="28342"/>
                  <a:pt x="2583" y="29547"/>
                  <a:pt x="0" y="30663"/>
                </a:cubicBezTo>
                <a:lnTo>
                  <a:pt x="0" y="36001"/>
                </a:lnTo>
                <a:cubicBezTo>
                  <a:pt x="18817" y="28926"/>
                  <a:pt x="58824" y="16128"/>
                  <a:pt x="103625" y="16128"/>
                </a:cubicBezTo>
                <a:cubicBezTo>
                  <a:pt x="110069" y="16128"/>
                  <a:pt x="116612" y="16393"/>
                  <a:pt x="123206" y="16977"/>
                </a:cubicBezTo>
                <a:cubicBezTo>
                  <a:pt x="123206" y="16977"/>
                  <a:pt x="126216" y="21454"/>
                  <a:pt x="106070" y="21454"/>
                </a:cubicBezTo>
                <a:cubicBezTo>
                  <a:pt x="85923" y="21454"/>
                  <a:pt x="78092" y="25153"/>
                  <a:pt x="83685" y="26964"/>
                </a:cubicBezTo>
                <a:cubicBezTo>
                  <a:pt x="89284" y="28686"/>
                  <a:pt x="129143" y="28080"/>
                  <a:pt x="132504" y="28342"/>
                </a:cubicBezTo>
                <a:cubicBezTo>
                  <a:pt x="135859" y="28686"/>
                  <a:pt x="138097" y="31179"/>
                  <a:pt x="133882" y="31352"/>
                </a:cubicBezTo>
                <a:cubicBezTo>
                  <a:pt x="129660" y="31524"/>
                  <a:pt x="107791" y="36951"/>
                  <a:pt x="108825" y="39617"/>
                </a:cubicBezTo>
                <a:cubicBezTo>
                  <a:pt x="109775" y="42289"/>
                  <a:pt x="166681" y="39789"/>
                  <a:pt x="186572" y="45389"/>
                </a:cubicBezTo>
                <a:cubicBezTo>
                  <a:pt x="201641" y="49713"/>
                  <a:pt x="197465" y="50547"/>
                  <a:pt x="191801" y="50547"/>
                </a:cubicBezTo>
                <a:cubicBezTo>
                  <a:pt x="190022" y="50547"/>
                  <a:pt x="188095" y="50465"/>
                  <a:pt x="186572" y="50382"/>
                </a:cubicBezTo>
                <a:cubicBezTo>
                  <a:pt x="185907" y="50347"/>
                  <a:pt x="184916" y="50329"/>
                  <a:pt x="183673" y="50329"/>
                </a:cubicBezTo>
                <a:cubicBezTo>
                  <a:pt x="172845" y="50329"/>
                  <a:pt x="142960" y="51707"/>
                  <a:pt x="144041" y="55031"/>
                </a:cubicBezTo>
                <a:cubicBezTo>
                  <a:pt x="145329" y="58647"/>
                  <a:pt x="203874" y="62436"/>
                  <a:pt x="199225" y="66224"/>
                </a:cubicBezTo>
                <a:cubicBezTo>
                  <a:pt x="196470" y="68373"/>
                  <a:pt x="186827" y="70012"/>
                  <a:pt x="178906" y="71045"/>
                </a:cubicBezTo>
                <a:lnTo>
                  <a:pt x="220060" y="71045"/>
                </a:lnTo>
                <a:lnTo>
                  <a:pt x="220060" y="30752"/>
                </a:lnTo>
                <a:cubicBezTo>
                  <a:pt x="215845" y="28858"/>
                  <a:pt x="211450" y="27047"/>
                  <a:pt x="206801" y="25325"/>
                </a:cubicBezTo>
                <a:lnTo>
                  <a:pt x="212056" y="14477"/>
                </a:lnTo>
                <a:lnTo>
                  <a:pt x="210162" y="13361"/>
                </a:lnTo>
                <a:lnTo>
                  <a:pt x="213517" y="8368"/>
                </a:lnTo>
                <a:lnTo>
                  <a:pt x="208006" y="5613"/>
                </a:lnTo>
                <a:lnTo>
                  <a:pt x="206374" y="11123"/>
                </a:lnTo>
                <a:lnTo>
                  <a:pt x="204046" y="9828"/>
                </a:lnTo>
                <a:lnTo>
                  <a:pt x="199569" y="21709"/>
                </a:lnTo>
                <a:cubicBezTo>
                  <a:pt x="199225" y="22053"/>
                  <a:pt x="198970" y="22398"/>
                  <a:pt x="198798" y="22659"/>
                </a:cubicBezTo>
                <a:lnTo>
                  <a:pt x="198626" y="22659"/>
                </a:lnTo>
                <a:lnTo>
                  <a:pt x="198626" y="22570"/>
                </a:lnTo>
                <a:cubicBezTo>
                  <a:pt x="199480" y="20861"/>
                  <a:pt x="201861" y="15509"/>
                  <a:pt x="200631" y="15509"/>
                </a:cubicBezTo>
                <a:cubicBezTo>
                  <a:pt x="200622" y="15509"/>
                  <a:pt x="200612" y="15509"/>
                  <a:pt x="200602" y="15510"/>
                </a:cubicBezTo>
                <a:cubicBezTo>
                  <a:pt x="199225" y="15682"/>
                  <a:pt x="197937" y="20848"/>
                  <a:pt x="197592" y="22315"/>
                </a:cubicBezTo>
                <a:cubicBezTo>
                  <a:pt x="197932" y="20186"/>
                  <a:pt x="199616" y="10085"/>
                  <a:pt x="197582" y="10085"/>
                </a:cubicBezTo>
                <a:cubicBezTo>
                  <a:pt x="197556" y="10085"/>
                  <a:pt x="197530" y="10086"/>
                  <a:pt x="197503" y="10090"/>
                </a:cubicBezTo>
                <a:cubicBezTo>
                  <a:pt x="195526" y="10434"/>
                  <a:pt x="196387" y="18355"/>
                  <a:pt x="196731" y="21020"/>
                </a:cubicBezTo>
                <a:cubicBezTo>
                  <a:pt x="196470" y="19298"/>
                  <a:pt x="195698" y="15427"/>
                  <a:pt x="194493" y="13706"/>
                </a:cubicBezTo>
                <a:cubicBezTo>
                  <a:pt x="194321" y="13444"/>
                  <a:pt x="194149" y="13189"/>
                  <a:pt x="193887" y="13099"/>
                </a:cubicBezTo>
                <a:cubicBezTo>
                  <a:pt x="193724" y="12937"/>
                  <a:pt x="193526" y="12878"/>
                  <a:pt x="193335" y="12878"/>
                </a:cubicBezTo>
                <a:cubicBezTo>
                  <a:pt x="193227" y="12878"/>
                  <a:pt x="193121" y="12897"/>
                  <a:pt x="193026" y="12927"/>
                </a:cubicBezTo>
                <a:cubicBezTo>
                  <a:pt x="192337" y="13099"/>
                  <a:pt x="192254" y="13706"/>
                  <a:pt x="192427" y="14649"/>
                </a:cubicBezTo>
                <a:cubicBezTo>
                  <a:pt x="192427" y="14821"/>
                  <a:pt x="192509" y="15083"/>
                  <a:pt x="192599" y="15338"/>
                </a:cubicBezTo>
                <a:cubicBezTo>
                  <a:pt x="192681" y="15772"/>
                  <a:pt x="192854" y="16288"/>
                  <a:pt x="193115" y="16715"/>
                </a:cubicBezTo>
                <a:cubicBezTo>
                  <a:pt x="193288" y="17149"/>
                  <a:pt x="193460" y="17494"/>
                  <a:pt x="193632" y="17921"/>
                </a:cubicBezTo>
                <a:cubicBezTo>
                  <a:pt x="194321" y="19470"/>
                  <a:pt x="195264" y="20938"/>
                  <a:pt x="195781" y="21709"/>
                </a:cubicBezTo>
                <a:lnTo>
                  <a:pt x="195526" y="21709"/>
                </a:lnTo>
                <a:cubicBezTo>
                  <a:pt x="195010" y="21110"/>
                  <a:pt x="194231" y="20249"/>
                  <a:pt x="193288" y="19388"/>
                </a:cubicBezTo>
                <a:cubicBezTo>
                  <a:pt x="193026" y="19216"/>
                  <a:pt x="192854" y="19043"/>
                  <a:pt x="192599" y="18871"/>
                </a:cubicBezTo>
                <a:cubicBezTo>
                  <a:pt x="191637" y="18134"/>
                  <a:pt x="190681" y="17523"/>
                  <a:pt x="189885" y="17523"/>
                </a:cubicBezTo>
                <a:cubicBezTo>
                  <a:pt x="189752" y="17523"/>
                  <a:pt x="189623" y="17540"/>
                  <a:pt x="189499" y="17576"/>
                </a:cubicBezTo>
                <a:cubicBezTo>
                  <a:pt x="188377" y="17749"/>
                  <a:pt x="190188" y="19216"/>
                  <a:pt x="192254" y="20593"/>
                </a:cubicBezTo>
                <a:lnTo>
                  <a:pt x="192392" y="20731"/>
                </a:lnTo>
                <a:lnTo>
                  <a:pt x="192392" y="20731"/>
                </a:lnTo>
                <a:cubicBezTo>
                  <a:pt x="190365" y="20140"/>
                  <a:pt x="188336" y="19633"/>
                  <a:pt x="186228" y="19126"/>
                </a:cubicBezTo>
                <a:lnTo>
                  <a:pt x="186138" y="19043"/>
                </a:lnTo>
                <a:lnTo>
                  <a:pt x="184072" y="18527"/>
                </a:lnTo>
                <a:lnTo>
                  <a:pt x="183989" y="18527"/>
                </a:lnTo>
                <a:lnTo>
                  <a:pt x="183728" y="18182"/>
                </a:lnTo>
                <a:lnTo>
                  <a:pt x="183128" y="17149"/>
                </a:lnTo>
                <a:lnTo>
                  <a:pt x="182440" y="16116"/>
                </a:lnTo>
                <a:lnTo>
                  <a:pt x="179685" y="14133"/>
                </a:lnTo>
                <a:lnTo>
                  <a:pt x="179685" y="13616"/>
                </a:lnTo>
                <a:lnTo>
                  <a:pt x="179685" y="12583"/>
                </a:lnTo>
                <a:lnTo>
                  <a:pt x="178479" y="12066"/>
                </a:lnTo>
                <a:lnTo>
                  <a:pt x="174946" y="10606"/>
                </a:lnTo>
                <a:lnTo>
                  <a:pt x="174257" y="10262"/>
                </a:lnTo>
                <a:lnTo>
                  <a:pt x="171846" y="9229"/>
                </a:lnTo>
                <a:lnTo>
                  <a:pt x="168664" y="10090"/>
                </a:lnTo>
                <a:cubicBezTo>
                  <a:pt x="168664" y="10090"/>
                  <a:pt x="166598" y="9973"/>
                  <a:pt x="164888" y="9973"/>
                </a:cubicBezTo>
                <a:cubicBezTo>
                  <a:pt x="164033" y="9973"/>
                  <a:pt x="163267" y="10002"/>
                  <a:pt x="162892" y="10090"/>
                </a:cubicBezTo>
                <a:cubicBezTo>
                  <a:pt x="162293" y="10344"/>
                  <a:pt x="159449" y="11467"/>
                  <a:pt x="156955" y="12411"/>
                </a:cubicBezTo>
                <a:cubicBezTo>
                  <a:pt x="156349" y="12672"/>
                  <a:pt x="155833" y="12927"/>
                  <a:pt x="155316" y="13099"/>
                </a:cubicBezTo>
                <a:lnTo>
                  <a:pt x="153250" y="12845"/>
                </a:lnTo>
                <a:lnTo>
                  <a:pt x="152823" y="12845"/>
                </a:lnTo>
                <a:cubicBezTo>
                  <a:pt x="152134" y="12755"/>
                  <a:pt x="151445" y="12672"/>
                  <a:pt x="150839" y="12583"/>
                </a:cubicBezTo>
                <a:cubicBezTo>
                  <a:pt x="150495" y="12500"/>
                  <a:pt x="150150" y="12500"/>
                  <a:pt x="149806" y="12411"/>
                </a:cubicBezTo>
                <a:lnTo>
                  <a:pt x="149723" y="12411"/>
                </a:lnTo>
                <a:cubicBezTo>
                  <a:pt x="149379" y="12411"/>
                  <a:pt x="149035" y="12328"/>
                  <a:pt x="148690" y="12328"/>
                </a:cubicBezTo>
                <a:cubicBezTo>
                  <a:pt x="148346" y="12238"/>
                  <a:pt x="148001" y="12238"/>
                  <a:pt x="147740" y="12238"/>
                </a:cubicBezTo>
                <a:cubicBezTo>
                  <a:pt x="147223" y="12156"/>
                  <a:pt x="146624" y="12066"/>
                  <a:pt x="146107" y="11984"/>
                </a:cubicBezTo>
                <a:lnTo>
                  <a:pt x="145673" y="11984"/>
                </a:lnTo>
                <a:cubicBezTo>
                  <a:pt x="142574" y="11639"/>
                  <a:pt x="139392" y="11377"/>
                  <a:pt x="136120" y="11123"/>
                </a:cubicBezTo>
                <a:cubicBezTo>
                  <a:pt x="137670" y="9311"/>
                  <a:pt x="139736" y="6728"/>
                  <a:pt x="138786" y="6556"/>
                </a:cubicBezTo>
                <a:cubicBezTo>
                  <a:pt x="138735" y="6543"/>
                  <a:pt x="138683" y="6537"/>
                  <a:pt x="138631" y="6537"/>
                </a:cubicBezTo>
                <a:cubicBezTo>
                  <a:pt x="137970" y="6537"/>
                  <a:pt x="137173" y="7506"/>
                  <a:pt x="136375" y="8622"/>
                </a:cubicBezTo>
                <a:cubicBezTo>
                  <a:pt x="137753" y="6129"/>
                  <a:pt x="139130" y="3374"/>
                  <a:pt x="138187" y="3284"/>
                </a:cubicBezTo>
                <a:cubicBezTo>
                  <a:pt x="137236" y="3284"/>
                  <a:pt x="135859" y="5785"/>
                  <a:pt x="134825" y="8106"/>
                </a:cubicBezTo>
                <a:cubicBezTo>
                  <a:pt x="136120" y="4662"/>
                  <a:pt x="137498" y="275"/>
                  <a:pt x="135776" y="13"/>
                </a:cubicBezTo>
                <a:cubicBezTo>
                  <a:pt x="135724" y="4"/>
                  <a:pt x="135673" y="0"/>
                  <a:pt x="135622" y="0"/>
                </a:cubicBezTo>
                <a:close/>
              </a:path>
            </a:pathLst>
          </a:custGeom>
          <a:solidFill>
            <a:schemeClr val="accent6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" name="Google Shape;36;p2"/>
          <p:cNvPicPr preferRelativeResize="0"/>
          <p:nvPr/>
        </p:nvPicPr>
        <p:blipFill rotWithShape="1">
          <a:blip r:embed="rId5">
            <a:alphaModFix/>
          </a:blip>
          <a:srcRect b="33334" l="0" r="41547" t="20166"/>
          <a:stretch/>
        </p:blipFill>
        <p:spPr>
          <a:xfrm rot="5400000">
            <a:off x="7390875" y="3385625"/>
            <a:ext cx="2348950" cy="119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1"/>
          <p:cNvGrpSpPr/>
          <p:nvPr/>
        </p:nvGrpSpPr>
        <p:grpSpPr>
          <a:xfrm>
            <a:off x="2127340" y="433058"/>
            <a:ext cx="4889319" cy="4277384"/>
            <a:chOff x="206450" y="2012825"/>
            <a:chExt cx="1809050" cy="1582575"/>
          </a:xfrm>
        </p:grpSpPr>
        <p:sp>
          <p:nvSpPr>
            <p:cNvPr id="152" name="Google Shape;152;p11"/>
            <p:cNvSpPr/>
            <p:nvPr/>
          </p:nvSpPr>
          <p:spPr>
            <a:xfrm>
              <a:off x="206450" y="2012825"/>
              <a:ext cx="1809050" cy="1582575"/>
            </a:xfrm>
            <a:custGeom>
              <a:rect b="b" l="l" r="r" t="t"/>
              <a:pathLst>
                <a:path extrusionOk="0" h="63303" w="72362">
                  <a:moveTo>
                    <a:pt x="40861" y="1"/>
                  </a:moveTo>
                  <a:cubicBezTo>
                    <a:pt x="40489" y="1"/>
                    <a:pt x="40122" y="10"/>
                    <a:pt x="39759" y="28"/>
                  </a:cubicBezTo>
                  <a:cubicBezTo>
                    <a:pt x="32268" y="362"/>
                    <a:pt x="19749" y="3679"/>
                    <a:pt x="19749" y="3679"/>
                  </a:cubicBezTo>
                  <a:cubicBezTo>
                    <a:pt x="19749" y="3679"/>
                    <a:pt x="11888" y="8186"/>
                    <a:pt x="7193" y="14783"/>
                  </a:cubicBezTo>
                  <a:cubicBezTo>
                    <a:pt x="2498" y="21377"/>
                    <a:pt x="0" y="35760"/>
                    <a:pt x="1902" y="41871"/>
                  </a:cubicBezTo>
                  <a:cubicBezTo>
                    <a:pt x="3801" y="47982"/>
                    <a:pt x="11328" y="58453"/>
                    <a:pt x="17403" y="60317"/>
                  </a:cubicBezTo>
                  <a:cubicBezTo>
                    <a:pt x="21363" y="61555"/>
                    <a:pt x="34217" y="63302"/>
                    <a:pt x="44105" y="63302"/>
                  </a:cubicBezTo>
                  <a:cubicBezTo>
                    <a:pt x="49377" y="63302"/>
                    <a:pt x="53806" y="62805"/>
                    <a:pt x="55594" y="61470"/>
                  </a:cubicBezTo>
                  <a:cubicBezTo>
                    <a:pt x="60700" y="57634"/>
                    <a:pt x="72362" y="48727"/>
                    <a:pt x="72362" y="41051"/>
                  </a:cubicBezTo>
                  <a:cubicBezTo>
                    <a:pt x="72362" y="33414"/>
                    <a:pt x="67109" y="11987"/>
                    <a:pt x="61967" y="7629"/>
                  </a:cubicBezTo>
                  <a:cubicBezTo>
                    <a:pt x="57074" y="3445"/>
                    <a:pt x="48164" y="1"/>
                    <a:pt x="40861" y="1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306150" y="2130375"/>
              <a:ext cx="1539825" cy="1347075"/>
            </a:xfrm>
            <a:custGeom>
              <a:rect b="b" l="l" r="r" t="t"/>
              <a:pathLst>
                <a:path extrusionOk="0" h="53883" w="61593">
                  <a:moveTo>
                    <a:pt x="34724" y="0"/>
                  </a:moveTo>
                  <a:cubicBezTo>
                    <a:pt x="34424" y="0"/>
                    <a:pt x="34127" y="7"/>
                    <a:pt x="33834" y="21"/>
                  </a:cubicBezTo>
                  <a:cubicBezTo>
                    <a:pt x="27461" y="319"/>
                    <a:pt x="16804" y="3151"/>
                    <a:pt x="16804" y="3151"/>
                  </a:cubicBezTo>
                  <a:cubicBezTo>
                    <a:pt x="16804" y="3151"/>
                    <a:pt x="10097" y="6987"/>
                    <a:pt x="6111" y="12576"/>
                  </a:cubicBezTo>
                  <a:cubicBezTo>
                    <a:pt x="2123" y="18204"/>
                    <a:pt x="1" y="30462"/>
                    <a:pt x="1601" y="35642"/>
                  </a:cubicBezTo>
                  <a:cubicBezTo>
                    <a:pt x="3241" y="40859"/>
                    <a:pt x="9650" y="49763"/>
                    <a:pt x="14792" y="51367"/>
                  </a:cubicBezTo>
                  <a:cubicBezTo>
                    <a:pt x="18170" y="52410"/>
                    <a:pt x="29103" y="53882"/>
                    <a:pt x="37522" y="53882"/>
                  </a:cubicBezTo>
                  <a:cubicBezTo>
                    <a:pt x="42015" y="53882"/>
                    <a:pt x="45792" y="53463"/>
                    <a:pt x="47323" y="52336"/>
                  </a:cubicBezTo>
                  <a:cubicBezTo>
                    <a:pt x="51681" y="49057"/>
                    <a:pt x="61592" y="41491"/>
                    <a:pt x="61592" y="34972"/>
                  </a:cubicBezTo>
                  <a:cubicBezTo>
                    <a:pt x="61592" y="28450"/>
                    <a:pt x="57121" y="10230"/>
                    <a:pt x="52724" y="6504"/>
                  </a:cubicBezTo>
                  <a:cubicBezTo>
                    <a:pt x="48565" y="2912"/>
                    <a:pt x="40979" y="0"/>
                    <a:pt x="347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444025" y="2248800"/>
              <a:ext cx="1268775" cy="1110225"/>
            </a:xfrm>
            <a:custGeom>
              <a:rect b="b" l="l" r="r" t="t"/>
              <a:pathLst>
                <a:path extrusionOk="0" h="44409" w="50751">
                  <a:moveTo>
                    <a:pt x="28542" y="0"/>
                  </a:moveTo>
                  <a:cubicBezTo>
                    <a:pt x="28316" y="0"/>
                    <a:pt x="28093" y="5"/>
                    <a:pt x="27872" y="14"/>
                  </a:cubicBezTo>
                  <a:cubicBezTo>
                    <a:pt x="22616" y="238"/>
                    <a:pt x="13823" y="2587"/>
                    <a:pt x="13823" y="2587"/>
                  </a:cubicBezTo>
                  <a:cubicBezTo>
                    <a:pt x="13823" y="2587"/>
                    <a:pt x="8347" y="5753"/>
                    <a:pt x="5029" y="10373"/>
                  </a:cubicBezTo>
                  <a:cubicBezTo>
                    <a:pt x="1750" y="14993"/>
                    <a:pt x="0" y="25093"/>
                    <a:pt x="1342" y="29376"/>
                  </a:cubicBezTo>
                  <a:cubicBezTo>
                    <a:pt x="2644" y="33663"/>
                    <a:pt x="7935" y="41002"/>
                    <a:pt x="12183" y="42343"/>
                  </a:cubicBezTo>
                  <a:cubicBezTo>
                    <a:pt x="14977" y="43194"/>
                    <a:pt x="23973" y="44408"/>
                    <a:pt x="30901" y="44408"/>
                  </a:cubicBezTo>
                  <a:cubicBezTo>
                    <a:pt x="34604" y="44408"/>
                    <a:pt x="37716" y="44062"/>
                    <a:pt x="38976" y="43127"/>
                  </a:cubicBezTo>
                  <a:cubicBezTo>
                    <a:pt x="42589" y="40444"/>
                    <a:pt x="50750" y="34184"/>
                    <a:pt x="50750" y="28819"/>
                  </a:cubicBezTo>
                  <a:cubicBezTo>
                    <a:pt x="50750" y="23453"/>
                    <a:pt x="47060" y="8435"/>
                    <a:pt x="43447" y="5344"/>
                  </a:cubicBezTo>
                  <a:cubicBezTo>
                    <a:pt x="40019" y="2416"/>
                    <a:pt x="33718" y="0"/>
                    <a:pt x="28542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597675" y="2381125"/>
              <a:ext cx="966075" cy="845300"/>
            </a:xfrm>
            <a:custGeom>
              <a:rect b="b" l="l" r="r" t="t"/>
              <a:pathLst>
                <a:path extrusionOk="0" h="33812" w="38643">
                  <a:moveTo>
                    <a:pt x="21791" y="0"/>
                  </a:moveTo>
                  <a:cubicBezTo>
                    <a:pt x="21605" y="0"/>
                    <a:pt x="21422" y="4"/>
                    <a:pt x="21240" y="12"/>
                  </a:cubicBezTo>
                  <a:cubicBezTo>
                    <a:pt x="17254" y="200"/>
                    <a:pt x="10547" y="1989"/>
                    <a:pt x="10547" y="1989"/>
                  </a:cubicBezTo>
                  <a:cubicBezTo>
                    <a:pt x="10547" y="1989"/>
                    <a:pt x="6374" y="4374"/>
                    <a:pt x="3876" y="7912"/>
                  </a:cubicBezTo>
                  <a:cubicBezTo>
                    <a:pt x="1342" y="11414"/>
                    <a:pt x="1" y="19129"/>
                    <a:pt x="1044" y="22369"/>
                  </a:cubicBezTo>
                  <a:cubicBezTo>
                    <a:pt x="2052" y="25612"/>
                    <a:pt x="6076" y="31237"/>
                    <a:pt x="9316" y="32206"/>
                  </a:cubicBezTo>
                  <a:cubicBezTo>
                    <a:pt x="11439" y="32866"/>
                    <a:pt x="18337" y="33812"/>
                    <a:pt x="23621" y="33812"/>
                  </a:cubicBezTo>
                  <a:cubicBezTo>
                    <a:pt x="26409" y="33812"/>
                    <a:pt x="28747" y="33548"/>
                    <a:pt x="29700" y="32841"/>
                  </a:cubicBezTo>
                  <a:cubicBezTo>
                    <a:pt x="32418" y="30790"/>
                    <a:pt x="38642" y="26021"/>
                    <a:pt x="38642" y="21922"/>
                  </a:cubicBezTo>
                  <a:cubicBezTo>
                    <a:pt x="38642" y="17862"/>
                    <a:pt x="35846" y="6421"/>
                    <a:pt x="33089" y="4075"/>
                  </a:cubicBezTo>
                  <a:cubicBezTo>
                    <a:pt x="30493" y="1833"/>
                    <a:pt x="25720" y="0"/>
                    <a:pt x="21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743000" y="2505975"/>
              <a:ext cx="681025" cy="596000"/>
            </a:xfrm>
            <a:custGeom>
              <a:rect b="b" l="l" r="r" t="t"/>
              <a:pathLst>
                <a:path extrusionOk="0" h="23840" w="27241">
                  <a:moveTo>
                    <a:pt x="15414" y="0"/>
                  </a:moveTo>
                  <a:cubicBezTo>
                    <a:pt x="15267" y="0"/>
                    <a:pt x="15122" y="4"/>
                    <a:pt x="14980" y="11"/>
                  </a:cubicBezTo>
                  <a:cubicBezTo>
                    <a:pt x="12148" y="125"/>
                    <a:pt x="7417" y="1392"/>
                    <a:pt x="7417" y="1392"/>
                  </a:cubicBezTo>
                  <a:cubicBezTo>
                    <a:pt x="7417" y="1392"/>
                    <a:pt x="4472" y="3067"/>
                    <a:pt x="2722" y="5565"/>
                  </a:cubicBezTo>
                  <a:cubicBezTo>
                    <a:pt x="934" y="8060"/>
                    <a:pt x="1" y="13464"/>
                    <a:pt x="710" y="15775"/>
                  </a:cubicBezTo>
                  <a:cubicBezTo>
                    <a:pt x="1417" y="18085"/>
                    <a:pt x="4248" y="21996"/>
                    <a:pt x="6559" y="22705"/>
                  </a:cubicBezTo>
                  <a:cubicBezTo>
                    <a:pt x="8049" y="23168"/>
                    <a:pt x="12927" y="23839"/>
                    <a:pt x="16649" y="23839"/>
                  </a:cubicBezTo>
                  <a:cubicBezTo>
                    <a:pt x="18610" y="23839"/>
                    <a:pt x="20250" y="23653"/>
                    <a:pt x="20906" y="23152"/>
                  </a:cubicBezTo>
                  <a:cubicBezTo>
                    <a:pt x="22843" y="21698"/>
                    <a:pt x="27240" y="18344"/>
                    <a:pt x="27240" y="15476"/>
                  </a:cubicBezTo>
                  <a:cubicBezTo>
                    <a:pt x="27240" y="12570"/>
                    <a:pt x="25264" y="4522"/>
                    <a:pt x="23326" y="2882"/>
                  </a:cubicBezTo>
                  <a:cubicBezTo>
                    <a:pt x="21488" y="1289"/>
                    <a:pt x="18140" y="0"/>
                    <a:pt x="15414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7" name="Google Shape;157;p11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1"/>
          <p:cNvSpPr txBox="1"/>
          <p:nvPr>
            <p:ph hasCustomPrompt="1" type="title"/>
          </p:nvPr>
        </p:nvSpPr>
        <p:spPr>
          <a:xfrm>
            <a:off x="713225" y="2038350"/>
            <a:ext cx="7717500" cy="103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" name="Google Shape;159;p11"/>
          <p:cNvSpPr txBox="1"/>
          <p:nvPr>
            <p:ph idx="1" type="body"/>
          </p:nvPr>
        </p:nvSpPr>
        <p:spPr>
          <a:xfrm>
            <a:off x="713225" y="2952200"/>
            <a:ext cx="7717500" cy="3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p11"/>
          <p:cNvSpPr/>
          <p:nvPr/>
        </p:nvSpPr>
        <p:spPr>
          <a:xfrm>
            <a:off x="6315575" y="832500"/>
            <a:ext cx="1634995" cy="536012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1"/>
          <p:cNvSpPr/>
          <p:nvPr/>
        </p:nvSpPr>
        <p:spPr>
          <a:xfrm>
            <a:off x="1489025" y="563938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11"/>
          <p:cNvPicPr preferRelativeResize="0"/>
          <p:nvPr/>
        </p:nvPicPr>
        <p:blipFill rotWithShape="1">
          <a:blip r:embed="rId3">
            <a:alphaModFix/>
          </a:blip>
          <a:srcRect b="33334" l="0" r="41547" t="20166"/>
          <a:stretch/>
        </p:blipFill>
        <p:spPr>
          <a:xfrm rot="5400000">
            <a:off x="7390875" y="3385625"/>
            <a:ext cx="2348950" cy="119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1"/>
          <p:cNvPicPr preferRelativeResize="0"/>
          <p:nvPr/>
        </p:nvPicPr>
        <p:blipFill rotWithShape="1">
          <a:blip r:embed="rId4">
            <a:alphaModFix/>
          </a:blip>
          <a:srcRect b="0" l="36342" r="0" t="18864"/>
          <a:stretch/>
        </p:blipFill>
        <p:spPr>
          <a:xfrm rot="-5400000">
            <a:off x="139875" y="3603975"/>
            <a:ext cx="1399650" cy="16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1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1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-dark">
  <p:cSld name="BLANK_1"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4"/>
          <p:cNvGrpSpPr/>
          <p:nvPr/>
        </p:nvGrpSpPr>
        <p:grpSpPr>
          <a:xfrm>
            <a:off x="4254690" y="322035"/>
            <a:ext cx="4889319" cy="4277384"/>
            <a:chOff x="206450" y="2012825"/>
            <a:chExt cx="1809050" cy="1582575"/>
          </a:xfrm>
        </p:grpSpPr>
        <p:sp>
          <p:nvSpPr>
            <p:cNvPr id="170" name="Google Shape;170;p14"/>
            <p:cNvSpPr/>
            <p:nvPr/>
          </p:nvSpPr>
          <p:spPr>
            <a:xfrm>
              <a:off x="206450" y="2012825"/>
              <a:ext cx="1809050" cy="1582575"/>
            </a:xfrm>
            <a:custGeom>
              <a:rect b="b" l="l" r="r" t="t"/>
              <a:pathLst>
                <a:path extrusionOk="0" h="63303" w="72362">
                  <a:moveTo>
                    <a:pt x="40861" y="1"/>
                  </a:moveTo>
                  <a:cubicBezTo>
                    <a:pt x="40489" y="1"/>
                    <a:pt x="40122" y="10"/>
                    <a:pt x="39759" y="28"/>
                  </a:cubicBezTo>
                  <a:cubicBezTo>
                    <a:pt x="32268" y="362"/>
                    <a:pt x="19749" y="3679"/>
                    <a:pt x="19749" y="3679"/>
                  </a:cubicBezTo>
                  <a:cubicBezTo>
                    <a:pt x="19749" y="3679"/>
                    <a:pt x="11888" y="8186"/>
                    <a:pt x="7193" y="14783"/>
                  </a:cubicBezTo>
                  <a:cubicBezTo>
                    <a:pt x="2498" y="21377"/>
                    <a:pt x="0" y="35760"/>
                    <a:pt x="1902" y="41871"/>
                  </a:cubicBezTo>
                  <a:cubicBezTo>
                    <a:pt x="3801" y="47982"/>
                    <a:pt x="11328" y="58453"/>
                    <a:pt x="17403" y="60317"/>
                  </a:cubicBezTo>
                  <a:cubicBezTo>
                    <a:pt x="21363" y="61555"/>
                    <a:pt x="34217" y="63302"/>
                    <a:pt x="44105" y="63302"/>
                  </a:cubicBezTo>
                  <a:cubicBezTo>
                    <a:pt x="49377" y="63302"/>
                    <a:pt x="53806" y="62805"/>
                    <a:pt x="55594" y="61470"/>
                  </a:cubicBezTo>
                  <a:cubicBezTo>
                    <a:pt x="60700" y="57634"/>
                    <a:pt x="72362" y="48727"/>
                    <a:pt x="72362" y="41051"/>
                  </a:cubicBezTo>
                  <a:cubicBezTo>
                    <a:pt x="72362" y="33414"/>
                    <a:pt x="67109" y="11987"/>
                    <a:pt x="61967" y="7629"/>
                  </a:cubicBezTo>
                  <a:cubicBezTo>
                    <a:pt x="57074" y="3445"/>
                    <a:pt x="48164" y="1"/>
                    <a:pt x="40861" y="1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306150" y="2130375"/>
              <a:ext cx="1539825" cy="1347075"/>
            </a:xfrm>
            <a:custGeom>
              <a:rect b="b" l="l" r="r" t="t"/>
              <a:pathLst>
                <a:path extrusionOk="0" h="53883" w="61593">
                  <a:moveTo>
                    <a:pt x="34724" y="0"/>
                  </a:moveTo>
                  <a:cubicBezTo>
                    <a:pt x="34424" y="0"/>
                    <a:pt x="34127" y="7"/>
                    <a:pt x="33834" y="21"/>
                  </a:cubicBezTo>
                  <a:cubicBezTo>
                    <a:pt x="27461" y="319"/>
                    <a:pt x="16804" y="3151"/>
                    <a:pt x="16804" y="3151"/>
                  </a:cubicBezTo>
                  <a:cubicBezTo>
                    <a:pt x="16804" y="3151"/>
                    <a:pt x="10097" y="6987"/>
                    <a:pt x="6111" y="12576"/>
                  </a:cubicBezTo>
                  <a:cubicBezTo>
                    <a:pt x="2123" y="18204"/>
                    <a:pt x="1" y="30462"/>
                    <a:pt x="1601" y="35642"/>
                  </a:cubicBezTo>
                  <a:cubicBezTo>
                    <a:pt x="3241" y="40859"/>
                    <a:pt x="9650" y="49763"/>
                    <a:pt x="14792" y="51367"/>
                  </a:cubicBezTo>
                  <a:cubicBezTo>
                    <a:pt x="18170" y="52410"/>
                    <a:pt x="29103" y="53882"/>
                    <a:pt x="37522" y="53882"/>
                  </a:cubicBezTo>
                  <a:cubicBezTo>
                    <a:pt x="42015" y="53882"/>
                    <a:pt x="45792" y="53463"/>
                    <a:pt x="47323" y="52336"/>
                  </a:cubicBezTo>
                  <a:cubicBezTo>
                    <a:pt x="51681" y="49057"/>
                    <a:pt x="61592" y="41491"/>
                    <a:pt x="61592" y="34972"/>
                  </a:cubicBezTo>
                  <a:cubicBezTo>
                    <a:pt x="61592" y="28450"/>
                    <a:pt x="57121" y="10230"/>
                    <a:pt x="52724" y="6504"/>
                  </a:cubicBezTo>
                  <a:cubicBezTo>
                    <a:pt x="48565" y="2912"/>
                    <a:pt x="40979" y="0"/>
                    <a:pt x="347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444025" y="2248800"/>
              <a:ext cx="1268775" cy="1110225"/>
            </a:xfrm>
            <a:custGeom>
              <a:rect b="b" l="l" r="r" t="t"/>
              <a:pathLst>
                <a:path extrusionOk="0" h="44409" w="50751">
                  <a:moveTo>
                    <a:pt x="28542" y="0"/>
                  </a:moveTo>
                  <a:cubicBezTo>
                    <a:pt x="28316" y="0"/>
                    <a:pt x="28093" y="5"/>
                    <a:pt x="27872" y="14"/>
                  </a:cubicBezTo>
                  <a:cubicBezTo>
                    <a:pt x="22616" y="238"/>
                    <a:pt x="13823" y="2587"/>
                    <a:pt x="13823" y="2587"/>
                  </a:cubicBezTo>
                  <a:cubicBezTo>
                    <a:pt x="13823" y="2587"/>
                    <a:pt x="8347" y="5753"/>
                    <a:pt x="5029" y="10373"/>
                  </a:cubicBezTo>
                  <a:cubicBezTo>
                    <a:pt x="1750" y="14993"/>
                    <a:pt x="0" y="25093"/>
                    <a:pt x="1342" y="29376"/>
                  </a:cubicBezTo>
                  <a:cubicBezTo>
                    <a:pt x="2644" y="33663"/>
                    <a:pt x="7935" y="41002"/>
                    <a:pt x="12183" y="42343"/>
                  </a:cubicBezTo>
                  <a:cubicBezTo>
                    <a:pt x="14977" y="43194"/>
                    <a:pt x="23973" y="44408"/>
                    <a:pt x="30901" y="44408"/>
                  </a:cubicBezTo>
                  <a:cubicBezTo>
                    <a:pt x="34604" y="44408"/>
                    <a:pt x="37716" y="44062"/>
                    <a:pt x="38976" y="43127"/>
                  </a:cubicBezTo>
                  <a:cubicBezTo>
                    <a:pt x="42589" y="40444"/>
                    <a:pt x="50750" y="34184"/>
                    <a:pt x="50750" y="28819"/>
                  </a:cubicBezTo>
                  <a:cubicBezTo>
                    <a:pt x="50750" y="23453"/>
                    <a:pt x="47060" y="8435"/>
                    <a:pt x="43447" y="5344"/>
                  </a:cubicBezTo>
                  <a:cubicBezTo>
                    <a:pt x="40019" y="2416"/>
                    <a:pt x="33718" y="0"/>
                    <a:pt x="28542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597675" y="2381125"/>
              <a:ext cx="966075" cy="845300"/>
            </a:xfrm>
            <a:custGeom>
              <a:rect b="b" l="l" r="r" t="t"/>
              <a:pathLst>
                <a:path extrusionOk="0" h="33812" w="38643">
                  <a:moveTo>
                    <a:pt x="21791" y="0"/>
                  </a:moveTo>
                  <a:cubicBezTo>
                    <a:pt x="21605" y="0"/>
                    <a:pt x="21422" y="4"/>
                    <a:pt x="21240" y="12"/>
                  </a:cubicBezTo>
                  <a:cubicBezTo>
                    <a:pt x="17254" y="200"/>
                    <a:pt x="10547" y="1989"/>
                    <a:pt x="10547" y="1989"/>
                  </a:cubicBezTo>
                  <a:cubicBezTo>
                    <a:pt x="10547" y="1989"/>
                    <a:pt x="6374" y="4374"/>
                    <a:pt x="3876" y="7912"/>
                  </a:cubicBezTo>
                  <a:cubicBezTo>
                    <a:pt x="1342" y="11414"/>
                    <a:pt x="1" y="19129"/>
                    <a:pt x="1044" y="22369"/>
                  </a:cubicBezTo>
                  <a:cubicBezTo>
                    <a:pt x="2052" y="25612"/>
                    <a:pt x="6076" y="31237"/>
                    <a:pt x="9316" y="32206"/>
                  </a:cubicBezTo>
                  <a:cubicBezTo>
                    <a:pt x="11439" y="32866"/>
                    <a:pt x="18337" y="33812"/>
                    <a:pt x="23621" y="33812"/>
                  </a:cubicBezTo>
                  <a:cubicBezTo>
                    <a:pt x="26409" y="33812"/>
                    <a:pt x="28747" y="33548"/>
                    <a:pt x="29700" y="32841"/>
                  </a:cubicBezTo>
                  <a:cubicBezTo>
                    <a:pt x="32418" y="30790"/>
                    <a:pt x="38642" y="26021"/>
                    <a:pt x="38642" y="21922"/>
                  </a:cubicBezTo>
                  <a:cubicBezTo>
                    <a:pt x="38642" y="17862"/>
                    <a:pt x="35846" y="6421"/>
                    <a:pt x="33089" y="4075"/>
                  </a:cubicBezTo>
                  <a:cubicBezTo>
                    <a:pt x="30493" y="1833"/>
                    <a:pt x="25720" y="0"/>
                    <a:pt x="21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743000" y="2505975"/>
              <a:ext cx="681025" cy="596000"/>
            </a:xfrm>
            <a:custGeom>
              <a:rect b="b" l="l" r="r" t="t"/>
              <a:pathLst>
                <a:path extrusionOk="0" h="23840" w="27241">
                  <a:moveTo>
                    <a:pt x="15414" y="0"/>
                  </a:moveTo>
                  <a:cubicBezTo>
                    <a:pt x="15267" y="0"/>
                    <a:pt x="15122" y="4"/>
                    <a:pt x="14980" y="11"/>
                  </a:cubicBezTo>
                  <a:cubicBezTo>
                    <a:pt x="12148" y="125"/>
                    <a:pt x="7417" y="1392"/>
                    <a:pt x="7417" y="1392"/>
                  </a:cubicBezTo>
                  <a:cubicBezTo>
                    <a:pt x="7417" y="1392"/>
                    <a:pt x="4472" y="3067"/>
                    <a:pt x="2722" y="5565"/>
                  </a:cubicBezTo>
                  <a:cubicBezTo>
                    <a:pt x="934" y="8060"/>
                    <a:pt x="1" y="13464"/>
                    <a:pt x="710" y="15775"/>
                  </a:cubicBezTo>
                  <a:cubicBezTo>
                    <a:pt x="1417" y="18085"/>
                    <a:pt x="4248" y="21996"/>
                    <a:pt x="6559" y="22705"/>
                  </a:cubicBezTo>
                  <a:cubicBezTo>
                    <a:pt x="8049" y="23168"/>
                    <a:pt x="12927" y="23839"/>
                    <a:pt x="16649" y="23839"/>
                  </a:cubicBezTo>
                  <a:cubicBezTo>
                    <a:pt x="18610" y="23839"/>
                    <a:pt x="20250" y="23653"/>
                    <a:pt x="20906" y="23152"/>
                  </a:cubicBezTo>
                  <a:cubicBezTo>
                    <a:pt x="22843" y="21698"/>
                    <a:pt x="27240" y="18344"/>
                    <a:pt x="27240" y="15476"/>
                  </a:cubicBezTo>
                  <a:cubicBezTo>
                    <a:pt x="27240" y="12570"/>
                    <a:pt x="25264" y="4522"/>
                    <a:pt x="23326" y="2882"/>
                  </a:cubicBezTo>
                  <a:cubicBezTo>
                    <a:pt x="21488" y="1289"/>
                    <a:pt x="18140" y="0"/>
                    <a:pt x="15414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" name="Google Shape;175;p14"/>
          <p:cNvGrpSpPr/>
          <p:nvPr/>
        </p:nvGrpSpPr>
        <p:grpSpPr>
          <a:xfrm>
            <a:off x="0" y="0"/>
            <a:ext cx="5353029" cy="5143500"/>
            <a:chOff x="-381000" y="0"/>
            <a:chExt cx="5353029" cy="5143500"/>
          </a:xfrm>
        </p:grpSpPr>
        <p:sp>
          <p:nvSpPr>
            <p:cNvPr id="176" name="Google Shape;176;p14"/>
            <p:cNvSpPr/>
            <p:nvPr/>
          </p:nvSpPr>
          <p:spPr>
            <a:xfrm rot="-5400000">
              <a:off x="980905" y="1147776"/>
              <a:ext cx="5134295" cy="2847954"/>
            </a:xfrm>
            <a:custGeom>
              <a:rect b="b" l="l" r="r" t="t"/>
              <a:pathLst>
                <a:path extrusionOk="0" h="31273" w="56379">
                  <a:moveTo>
                    <a:pt x="1" y="0"/>
                  </a:moveTo>
                  <a:lnTo>
                    <a:pt x="1" y="18408"/>
                  </a:lnTo>
                  <a:cubicBezTo>
                    <a:pt x="114" y="18482"/>
                    <a:pt x="224" y="18595"/>
                    <a:pt x="338" y="18706"/>
                  </a:cubicBezTo>
                  <a:cubicBezTo>
                    <a:pt x="2294" y="20517"/>
                    <a:pt x="5128" y="21131"/>
                    <a:pt x="7818" y="21131"/>
                  </a:cubicBezTo>
                  <a:cubicBezTo>
                    <a:pt x="7895" y="21131"/>
                    <a:pt x="7972" y="21130"/>
                    <a:pt x="8049" y="21129"/>
                  </a:cubicBezTo>
                  <a:cubicBezTo>
                    <a:pt x="10807" y="21129"/>
                    <a:pt x="13528" y="20569"/>
                    <a:pt x="16286" y="20494"/>
                  </a:cubicBezTo>
                  <a:cubicBezTo>
                    <a:pt x="16462" y="20489"/>
                    <a:pt x="16639" y="20487"/>
                    <a:pt x="16816" y="20487"/>
                  </a:cubicBezTo>
                  <a:cubicBezTo>
                    <a:pt x="19416" y="20487"/>
                    <a:pt x="22121" y="21017"/>
                    <a:pt x="24110" y="22655"/>
                  </a:cubicBezTo>
                  <a:cubicBezTo>
                    <a:pt x="27127" y="25115"/>
                    <a:pt x="28319" y="29774"/>
                    <a:pt x="32010" y="31002"/>
                  </a:cubicBezTo>
                  <a:cubicBezTo>
                    <a:pt x="32591" y="31190"/>
                    <a:pt x="33171" y="31272"/>
                    <a:pt x="33748" y="31272"/>
                  </a:cubicBezTo>
                  <a:cubicBezTo>
                    <a:pt x="36610" y="31272"/>
                    <a:pt x="39416" y="29243"/>
                    <a:pt x="42145" y="27911"/>
                  </a:cubicBezTo>
                  <a:cubicBezTo>
                    <a:pt x="44876" y="26559"/>
                    <a:pt x="47934" y="25856"/>
                    <a:pt x="51005" y="25856"/>
                  </a:cubicBezTo>
                  <a:cubicBezTo>
                    <a:pt x="51829" y="25856"/>
                    <a:pt x="52653" y="25907"/>
                    <a:pt x="53472" y="26009"/>
                  </a:cubicBezTo>
                  <a:cubicBezTo>
                    <a:pt x="54441" y="26158"/>
                    <a:pt x="55410" y="26346"/>
                    <a:pt x="56379" y="26530"/>
                  </a:cubicBezTo>
                  <a:lnTo>
                    <a:pt x="563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rotWithShape="0" algn="bl" dir="4980000" dist="95250">
                <a:schemeClr val="accent3">
                  <a:alpha val="2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-381000" y="0"/>
              <a:ext cx="25146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" name="Google Shape;178;p14"/>
          <p:cNvSpPr txBox="1"/>
          <p:nvPr>
            <p:ph type="title"/>
          </p:nvPr>
        </p:nvSpPr>
        <p:spPr>
          <a:xfrm>
            <a:off x="1211650" y="1611625"/>
            <a:ext cx="1975500" cy="103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9" name="Google Shape;179;p14"/>
          <p:cNvSpPr txBox="1"/>
          <p:nvPr>
            <p:ph idx="1" type="subTitle"/>
          </p:nvPr>
        </p:nvSpPr>
        <p:spPr>
          <a:xfrm>
            <a:off x="1211650" y="2557901"/>
            <a:ext cx="3218100" cy="10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80" name="Google Shape;18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78324" y="4294555"/>
            <a:ext cx="1104900" cy="60974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5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5"/>
          <p:cNvSpPr txBox="1"/>
          <p:nvPr>
            <p:ph type="title"/>
          </p:nvPr>
        </p:nvSpPr>
        <p:spPr>
          <a:xfrm>
            <a:off x="713100" y="2997725"/>
            <a:ext cx="7717500" cy="3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icksand Medium"/>
              <a:buNone/>
              <a:defRPr sz="14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185" name="Google Shape;185;p15"/>
          <p:cNvSpPr txBox="1"/>
          <p:nvPr>
            <p:ph idx="1" type="subTitle"/>
          </p:nvPr>
        </p:nvSpPr>
        <p:spPr>
          <a:xfrm>
            <a:off x="713225" y="1543050"/>
            <a:ext cx="7717500" cy="15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6" name="Google Shape;186;p15"/>
          <p:cNvPicPr preferRelativeResize="0"/>
          <p:nvPr/>
        </p:nvPicPr>
        <p:blipFill rotWithShape="1">
          <a:blip r:embed="rId3">
            <a:alphaModFix/>
          </a:blip>
          <a:srcRect b="18975" l="0" r="-3960" t="0"/>
          <a:stretch/>
        </p:blipFill>
        <p:spPr>
          <a:xfrm rot="5400000">
            <a:off x="-260802" y="3289375"/>
            <a:ext cx="2198725" cy="16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/>
          <p:cNvPicPr preferRelativeResize="0"/>
          <p:nvPr/>
        </p:nvPicPr>
        <p:blipFill rotWithShape="1">
          <a:blip r:embed="rId4">
            <a:alphaModFix/>
          </a:blip>
          <a:srcRect b="45501" l="14603" r="51027" t="11858"/>
          <a:stretch/>
        </p:blipFill>
        <p:spPr>
          <a:xfrm>
            <a:off x="7762875" y="0"/>
            <a:ext cx="1381126" cy="109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5"/>
          <p:cNvSpPr/>
          <p:nvPr/>
        </p:nvSpPr>
        <p:spPr>
          <a:xfrm>
            <a:off x="1489025" y="563938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5067450" y="811588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6"/>
          <p:cNvGrpSpPr/>
          <p:nvPr/>
        </p:nvGrpSpPr>
        <p:grpSpPr>
          <a:xfrm>
            <a:off x="4610108" y="0"/>
            <a:ext cx="4533967" cy="5151600"/>
            <a:chOff x="4610108" y="0"/>
            <a:chExt cx="4533967" cy="5151600"/>
          </a:xfrm>
        </p:grpSpPr>
        <p:sp>
          <p:nvSpPr>
            <p:cNvPr id="193" name="Google Shape;193;p16"/>
            <p:cNvSpPr/>
            <p:nvPr/>
          </p:nvSpPr>
          <p:spPr>
            <a:xfrm rot="5400000">
              <a:off x="3463109" y="1146999"/>
              <a:ext cx="5151490" cy="2857492"/>
            </a:xfrm>
            <a:custGeom>
              <a:rect b="b" l="l" r="r" t="t"/>
              <a:pathLst>
                <a:path extrusionOk="0" h="31273" w="56379">
                  <a:moveTo>
                    <a:pt x="1" y="0"/>
                  </a:moveTo>
                  <a:lnTo>
                    <a:pt x="1" y="18408"/>
                  </a:lnTo>
                  <a:cubicBezTo>
                    <a:pt x="114" y="18482"/>
                    <a:pt x="224" y="18595"/>
                    <a:pt x="338" y="18706"/>
                  </a:cubicBezTo>
                  <a:cubicBezTo>
                    <a:pt x="2294" y="20517"/>
                    <a:pt x="5128" y="21131"/>
                    <a:pt x="7818" y="21131"/>
                  </a:cubicBezTo>
                  <a:cubicBezTo>
                    <a:pt x="7895" y="21131"/>
                    <a:pt x="7972" y="21130"/>
                    <a:pt x="8049" y="21129"/>
                  </a:cubicBezTo>
                  <a:cubicBezTo>
                    <a:pt x="10807" y="21129"/>
                    <a:pt x="13528" y="20569"/>
                    <a:pt x="16286" y="20494"/>
                  </a:cubicBezTo>
                  <a:cubicBezTo>
                    <a:pt x="16462" y="20489"/>
                    <a:pt x="16639" y="20487"/>
                    <a:pt x="16816" y="20487"/>
                  </a:cubicBezTo>
                  <a:cubicBezTo>
                    <a:pt x="19416" y="20487"/>
                    <a:pt x="22121" y="21017"/>
                    <a:pt x="24110" y="22655"/>
                  </a:cubicBezTo>
                  <a:cubicBezTo>
                    <a:pt x="27127" y="25115"/>
                    <a:pt x="28319" y="29774"/>
                    <a:pt x="32010" y="31002"/>
                  </a:cubicBezTo>
                  <a:cubicBezTo>
                    <a:pt x="32591" y="31190"/>
                    <a:pt x="33171" y="31272"/>
                    <a:pt x="33748" y="31272"/>
                  </a:cubicBezTo>
                  <a:cubicBezTo>
                    <a:pt x="36610" y="31272"/>
                    <a:pt x="39416" y="29243"/>
                    <a:pt x="42145" y="27911"/>
                  </a:cubicBezTo>
                  <a:cubicBezTo>
                    <a:pt x="44876" y="26559"/>
                    <a:pt x="47934" y="25856"/>
                    <a:pt x="51005" y="25856"/>
                  </a:cubicBezTo>
                  <a:cubicBezTo>
                    <a:pt x="51829" y="25856"/>
                    <a:pt x="52653" y="25907"/>
                    <a:pt x="53472" y="26009"/>
                  </a:cubicBezTo>
                  <a:cubicBezTo>
                    <a:pt x="54441" y="26158"/>
                    <a:pt x="55410" y="26346"/>
                    <a:pt x="56379" y="26530"/>
                  </a:cubicBezTo>
                  <a:lnTo>
                    <a:pt x="56379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7458075" y="0"/>
              <a:ext cx="1686000" cy="5151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" name="Google Shape;195;p16"/>
          <p:cNvGrpSpPr/>
          <p:nvPr/>
        </p:nvGrpSpPr>
        <p:grpSpPr>
          <a:xfrm>
            <a:off x="-5478" y="1900560"/>
            <a:ext cx="9144043" cy="3241261"/>
            <a:chOff x="1056325" y="3524900"/>
            <a:chExt cx="5501500" cy="1950100"/>
          </a:xfrm>
        </p:grpSpPr>
        <p:sp>
          <p:nvSpPr>
            <p:cNvPr id="196" name="Google Shape;196;p16"/>
            <p:cNvSpPr/>
            <p:nvPr/>
          </p:nvSpPr>
          <p:spPr>
            <a:xfrm>
              <a:off x="5481625" y="3570025"/>
              <a:ext cx="28075" cy="55975"/>
            </a:xfrm>
            <a:custGeom>
              <a:rect b="b" l="l" r="r" t="t"/>
              <a:pathLst>
                <a:path extrusionOk="0" h="2239" w="1123">
                  <a:moveTo>
                    <a:pt x="1033" y="0"/>
                  </a:moveTo>
                  <a:lnTo>
                    <a:pt x="0" y="1984"/>
                  </a:lnTo>
                  <a:lnTo>
                    <a:pt x="1123" y="223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4799400" y="3631825"/>
              <a:ext cx="275525" cy="394525"/>
            </a:xfrm>
            <a:custGeom>
              <a:rect b="b" l="l" r="r" t="t"/>
              <a:pathLst>
                <a:path extrusionOk="0" h="15781" w="11021">
                  <a:moveTo>
                    <a:pt x="7145" y="1"/>
                  </a:moveTo>
                  <a:cubicBezTo>
                    <a:pt x="4078" y="1"/>
                    <a:pt x="158" y="3901"/>
                    <a:pt x="0" y="15092"/>
                  </a:cubicBezTo>
                  <a:lnTo>
                    <a:pt x="83" y="15092"/>
                  </a:lnTo>
                  <a:cubicBezTo>
                    <a:pt x="427" y="15181"/>
                    <a:pt x="772" y="15181"/>
                    <a:pt x="1116" y="15264"/>
                  </a:cubicBezTo>
                  <a:cubicBezTo>
                    <a:pt x="1722" y="15353"/>
                    <a:pt x="2411" y="15436"/>
                    <a:pt x="3100" y="15526"/>
                  </a:cubicBezTo>
                  <a:lnTo>
                    <a:pt x="3527" y="15526"/>
                  </a:lnTo>
                  <a:lnTo>
                    <a:pt x="5593" y="15780"/>
                  </a:lnTo>
                  <a:cubicBezTo>
                    <a:pt x="6110" y="15608"/>
                    <a:pt x="6626" y="15353"/>
                    <a:pt x="7232" y="15092"/>
                  </a:cubicBezTo>
                  <a:cubicBezTo>
                    <a:pt x="8782" y="12337"/>
                    <a:pt x="11021" y="7515"/>
                    <a:pt x="10759" y="3644"/>
                  </a:cubicBezTo>
                  <a:cubicBezTo>
                    <a:pt x="10596" y="1479"/>
                    <a:pt x="9032" y="1"/>
                    <a:pt x="7145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2248725" y="3677625"/>
              <a:ext cx="282075" cy="396075"/>
            </a:xfrm>
            <a:custGeom>
              <a:rect b="b" l="l" r="r" t="t"/>
              <a:pathLst>
                <a:path extrusionOk="0" h="15843" w="11283">
                  <a:moveTo>
                    <a:pt x="3961" y="1"/>
                  </a:moveTo>
                  <a:lnTo>
                    <a:pt x="1" y="5256"/>
                  </a:lnTo>
                  <a:lnTo>
                    <a:pt x="4051" y="15843"/>
                  </a:lnTo>
                  <a:lnTo>
                    <a:pt x="5167" y="14982"/>
                  </a:lnTo>
                  <a:lnTo>
                    <a:pt x="7495" y="15415"/>
                  </a:lnTo>
                  <a:cubicBezTo>
                    <a:pt x="8183" y="15326"/>
                    <a:pt x="8955" y="15243"/>
                    <a:pt x="9733" y="15071"/>
                  </a:cubicBezTo>
                  <a:cubicBezTo>
                    <a:pt x="9988" y="15071"/>
                    <a:pt x="10332" y="14982"/>
                    <a:pt x="10677" y="14899"/>
                  </a:cubicBezTo>
                  <a:cubicBezTo>
                    <a:pt x="10332" y="14637"/>
                    <a:pt x="9988" y="14293"/>
                    <a:pt x="9561" y="13866"/>
                  </a:cubicBezTo>
                  <a:cubicBezTo>
                    <a:pt x="6923" y="11307"/>
                    <a:pt x="2391" y="6778"/>
                    <a:pt x="3594" y="6778"/>
                  </a:cubicBezTo>
                  <a:cubicBezTo>
                    <a:pt x="3647" y="6778"/>
                    <a:pt x="3712" y="6787"/>
                    <a:pt x="3789" y="6806"/>
                  </a:cubicBezTo>
                  <a:cubicBezTo>
                    <a:pt x="5167" y="7150"/>
                    <a:pt x="7405" y="9561"/>
                    <a:pt x="9217" y="11627"/>
                  </a:cubicBezTo>
                  <a:cubicBezTo>
                    <a:pt x="10160" y="12833"/>
                    <a:pt x="10938" y="13866"/>
                    <a:pt x="11283" y="14382"/>
                  </a:cubicBezTo>
                  <a:cubicBezTo>
                    <a:pt x="10938" y="13776"/>
                    <a:pt x="9988" y="12488"/>
                    <a:pt x="9044" y="10939"/>
                  </a:cubicBezTo>
                  <a:cubicBezTo>
                    <a:pt x="6888" y="7405"/>
                    <a:pt x="4306" y="2584"/>
                    <a:pt x="5855" y="1723"/>
                  </a:cubicBezTo>
                  <a:cubicBezTo>
                    <a:pt x="5941" y="1681"/>
                    <a:pt x="6028" y="1661"/>
                    <a:pt x="6125" y="1661"/>
                  </a:cubicBezTo>
                  <a:cubicBezTo>
                    <a:pt x="6222" y="1661"/>
                    <a:pt x="6331" y="1681"/>
                    <a:pt x="6461" y="1723"/>
                  </a:cubicBezTo>
                  <a:lnTo>
                    <a:pt x="3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2425225" y="3731525"/>
              <a:ext cx="19475" cy="23625"/>
            </a:xfrm>
            <a:custGeom>
              <a:rect b="b" l="l" r="r" t="t"/>
              <a:pathLst>
                <a:path extrusionOk="0" h="945" w="779">
                  <a:moveTo>
                    <a:pt x="1" y="1"/>
                  </a:moveTo>
                  <a:lnTo>
                    <a:pt x="1" y="1"/>
                  </a:lnTo>
                  <a:cubicBezTo>
                    <a:pt x="262" y="256"/>
                    <a:pt x="517" y="517"/>
                    <a:pt x="779" y="944"/>
                  </a:cubicBezTo>
                  <a:lnTo>
                    <a:pt x="689" y="4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3959975" y="3953150"/>
              <a:ext cx="217325" cy="6550"/>
            </a:xfrm>
            <a:custGeom>
              <a:rect b="b" l="l" r="r" t="t"/>
              <a:pathLst>
                <a:path extrusionOk="0" h="262" w="8693">
                  <a:moveTo>
                    <a:pt x="0" y="0"/>
                  </a:moveTo>
                  <a:cubicBezTo>
                    <a:pt x="2927" y="90"/>
                    <a:pt x="5855" y="172"/>
                    <a:pt x="8692" y="262"/>
                  </a:cubicBezTo>
                  <a:cubicBezTo>
                    <a:pt x="5855" y="172"/>
                    <a:pt x="2927" y="90"/>
                    <a:pt x="83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2343450" y="40802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2616875" y="40349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5996125" y="42567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6021950" y="4263075"/>
              <a:ext cx="4325" cy="2275"/>
            </a:xfrm>
            <a:custGeom>
              <a:rect b="b" l="l" r="r" t="t"/>
              <a:pathLst>
                <a:path extrusionOk="0" h="91" w="173">
                  <a:moveTo>
                    <a:pt x="1" y="1"/>
                  </a:moveTo>
                  <a:lnTo>
                    <a:pt x="1" y="90"/>
                  </a:lnTo>
                  <a:lnTo>
                    <a:pt x="173" y="90"/>
                  </a:lnTo>
                  <a:cubicBezTo>
                    <a:pt x="83" y="90"/>
                    <a:pt x="83" y="90"/>
                    <a:pt x="1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4459325" y="3976900"/>
              <a:ext cx="238850" cy="21550"/>
            </a:xfrm>
            <a:custGeom>
              <a:rect b="b" l="l" r="r" t="t"/>
              <a:pathLst>
                <a:path extrusionOk="0" h="862" w="9554">
                  <a:moveTo>
                    <a:pt x="0" y="1"/>
                  </a:moveTo>
                  <a:lnTo>
                    <a:pt x="0" y="1"/>
                  </a:lnTo>
                  <a:cubicBezTo>
                    <a:pt x="3272" y="255"/>
                    <a:pt x="6454" y="517"/>
                    <a:pt x="9553" y="862"/>
                  </a:cubicBezTo>
                  <a:cubicBezTo>
                    <a:pt x="6454" y="517"/>
                    <a:pt x="3272" y="255"/>
                    <a:pt x="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1437375" y="4314750"/>
              <a:ext cx="2075" cy="25"/>
            </a:xfrm>
            <a:custGeom>
              <a:rect b="b" l="l" r="r" t="t"/>
              <a:pathLst>
                <a:path extrusionOk="0" h="1" w="83">
                  <a:moveTo>
                    <a:pt x="83" y="0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1291000" y="4338500"/>
              <a:ext cx="81825" cy="30175"/>
            </a:xfrm>
            <a:custGeom>
              <a:rect b="b" l="l" r="r" t="t"/>
              <a:pathLst>
                <a:path extrusionOk="0" h="1207" w="3273">
                  <a:moveTo>
                    <a:pt x="3272" y="1"/>
                  </a:moveTo>
                  <a:cubicBezTo>
                    <a:pt x="2150" y="345"/>
                    <a:pt x="1117" y="772"/>
                    <a:pt x="1" y="1206"/>
                  </a:cubicBezTo>
                  <a:cubicBezTo>
                    <a:pt x="1117" y="772"/>
                    <a:pt x="2150" y="345"/>
                    <a:pt x="3272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1402925" y="4325600"/>
              <a:ext cx="2100" cy="2075"/>
            </a:xfrm>
            <a:custGeom>
              <a:rect b="b" l="l" r="r" t="t"/>
              <a:pathLst>
                <a:path extrusionOk="0" h="83" w="84">
                  <a:moveTo>
                    <a:pt x="83" y="0"/>
                  </a:moveTo>
                  <a:lnTo>
                    <a:pt x="1" y="83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1056325" y="4102025"/>
              <a:ext cx="5096850" cy="1372975"/>
            </a:xfrm>
            <a:custGeom>
              <a:rect b="b" l="l" r="r" t="t"/>
              <a:pathLst>
                <a:path extrusionOk="0" h="54919" w="203874">
                  <a:moveTo>
                    <a:pt x="103625" y="1"/>
                  </a:moveTo>
                  <a:cubicBezTo>
                    <a:pt x="58824" y="1"/>
                    <a:pt x="18817" y="12799"/>
                    <a:pt x="0" y="19874"/>
                  </a:cubicBezTo>
                  <a:lnTo>
                    <a:pt x="0" y="43292"/>
                  </a:lnTo>
                  <a:lnTo>
                    <a:pt x="0" y="43381"/>
                  </a:lnTo>
                  <a:lnTo>
                    <a:pt x="0" y="54918"/>
                  </a:lnTo>
                  <a:lnTo>
                    <a:pt x="178906" y="54918"/>
                  </a:lnTo>
                  <a:cubicBezTo>
                    <a:pt x="186827" y="53885"/>
                    <a:pt x="196470" y="52246"/>
                    <a:pt x="199225" y="50097"/>
                  </a:cubicBezTo>
                  <a:cubicBezTo>
                    <a:pt x="203874" y="46309"/>
                    <a:pt x="145329" y="42520"/>
                    <a:pt x="144041" y="38904"/>
                  </a:cubicBezTo>
                  <a:cubicBezTo>
                    <a:pt x="142960" y="35580"/>
                    <a:pt x="172845" y="34202"/>
                    <a:pt x="183673" y="34202"/>
                  </a:cubicBezTo>
                  <a:cubicBezTo>
                    <a:pt x="184916" y="34202"/>
                    <a:pt x="185907" y="34220"/>
                    <a:pt x="186572" y="34255"/>
                  </a:cubicBezTo>
                  <a:cubicBezTo>
                    <a:pt x="188095" y="34338"/>
                    <a:pt x="190022" y="34420"/>
                    <a:pt x="191801" y="34420"/>
                  </a:cubicBezTo>
                  <a:cubicBezTo>
                    <a:pt x="197465" y="34420"/>
                    <a:pt x="201641" y="33586"/>
                    <a:pt x="186572" y="29262"/>
                  </a:cubicBezTo>
                  <a:cubicBezTo>
                    <a:pt x="166681" y="23662"/>
                    <a:pt x="109775" y="26162"/>
                    <a:pt x="108825" y="23490"/>
                  </a:cubicBezTo>
                  <a:cubicBezTo>
                    <a:pt x="107791" y="20824"/>
                    <a:pt x="129660" y="15397"/>
                    <a:pt x="133882" y="15225"/>
                  </a:cubicBezTo>
                  <a:cubicBezTo>
                    <a:pt x="138097" y="15052"/>
                    <a:pt x="135859" y="12559"/>
                    <a:pt x="132504" y="12215"/>
                  </a:cubicBezTo>
                  <a:cubicBezTo>
                    <a:pt x="129143" y="11953"/>
                    <a:pt x="89284" y="12559"/>
                    <a:pt x="83685" y="10837"/>
                  </a:cubicBezTo>
                  <a:cubicBezTo>
                    <a:pt x="78092" y="9026"/>
                    <a:pt x="85923" y="5327"/>
                    <a:pt x="106070" y="5327"/>
                  </a:cubicBezTo>
                  <a:cubicBezTo>
                    <a:pt x="126216" y="5327"/>
                    <a:pt x="123206" y="850"/>
                    <a:pt x="123206" y="850"/>
                  </a:cubicBezTo>
                  <a:cubicBezTo>
                    <a:pt x="116612" y="266"/>
                    <a:pt x="110069" y="1"/>
                    <a:pt x="103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1409300" y="4323350"/>
              <a:ext cx="2275" cy="2275"/>
            </a:xfrm>
            <a:custGeom>
              <a:rect b="b" l="l" r="r" t="t"/>
              <a:pathLst>
                <a:path extrusionOk="0" h="91" w="91">
                  <a:moveTo>
                    <a:pt x="90" y="1"/>
                  </a:moveTo>
                  <a:cubicBezTo>
                    <a:pt x="1" y="1"/>
                    <a:pt x="1" y="1"/>
                    <a:pt x="1" y="90"/>
                  </a:cubicBezTo>
                  <a:cubicBezTo>
                    <a:pt x="1" y="90"/>
                    <a:pt x="1" y="1"/>
                    <a:pt x="9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2321925" y="4080225"/>
              <a:ext cx="21550" cy="4325"/>
            </a:xfrm>
            <a:custGeom>
              <a:rect b="b" l="l" r="r" t="t"/>
              <a:pathLst>
                <a:path extrusionOk="0" h="173" w="862">
                  <a:moveTo>
                    <a:pt x="861" y="0"/>
                  </a:moveTo>
                  <a:lnTo>
                    <a:pt x="861" y="0"/>
                  </a:lnTo>
                  <a:cubicBezTo>
                    <a:pt x="517" y="83"/>
                    <a:pt x="262" y="83"/>
                    <a:pt x="0" y="172"/>
                  </a:cubicBezTo>
                  <a:cubicBezTo>
                    <a:pt x="262" y="83"/>
                    <a:pt x="606" y="83"/>
                    <a:pt x="861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5412750" y="3524900"/>
              <a:ext cx="579100" cy="716675"/>
            </a:xfrm>
            <a:custGeom>
              <a:rect b="b" l="l" r="r" t="t"/>
              <a:pathLst>
                <a:path extrusionOk="0" h="28667" w="23164">
                  <a:moveTo>
                    <a:pt x="9044" y="2239"/>
                  </a:moveTo>
                  <a:lnTo>
                    <a:pt x="8010" y="4305"/>
                  </a:lnTo>
                  <a:lnTo>
                    <a:pt x="8355" y="4388"/>
                  </a:lnTo>
                  <a:lnTo>
                    <a:pt x="9126" y="4560"/>
                  </a:lnTo>
                  <a:lnTo>
                    <a:pt x="9044" y="2239"/>
                  </a:lnTo>
                  <a:close/>
                  <a:moveTo>
                    <a:pt x="18135" y="27689"/>
                  </a:moveTo>
                  <a:lnTo>
                    <a:pt x="18170" y="27723"/>
                  </a:lnTo>
                  <a:lnTo>
                    <a:pt x="18252" y="27723"/>
                  </a:lnTo>
                  <a:cubicBezTo>
                    <a:pt x="18213" y="27712"/>
                    <a:pt x="18174" y="27701"/>
                    <a:pt x="18135" y="27689"/>
                  </a:cubicBezTo>
                  <a:close/>
                  <a:moveTo>
                    <a:pt x="14554" y="1"/>
                  </a:moveTo>
                  <a:lnTo>
                    <a:pt x="13431" y="2322"/>
                  </a:lnTo>
                  <a:lnTo>
                    <a:pt x="13774" y="2419"/>
                  </a:lnTo>
                  <a:lnTo>
                    <a:pt x="13774" y="2419"/>
                  </a:lnTo>
                  <a:lnTo>
                    <a:pt x="13603" y="3272"/>
                  </a:lnTo>
                  <a:lnTo>
                    <a:pt x="13865" y="3355"/>
                  </a:lnTo>
                  <a:lnTo>
                    <a:pt x="13865" y="3355"/>
                  </a:lnTo>
                  <a:lnTo>
                    <a:pt x="13431" y="3272"/>
                  </a:lnTo>
                  <a:lnTo>
                    <a:pt x="11110" y="13776"/>
                  </a:lnTo>
                  <a:lnTo>
                    <a:pt x="7149" y="12481"/>
                  </a:lnTo>
                  <a:lnTo>
                    <a:pt x="8699" y="5249"/>
                  </a:lnTo>
                  <a:lnTo>
                    <a:pt x="8527" y="5249"/>
                  </a:lnTo>
                  <a:lnTo>
                    <a:pt x="8699" y="4478"/>
                  </a:lnTo>
                  <a:lnTo>
                    <a:pt x="8355" y="4388"/>
                  </a:lnTo>
                  <a:lnTo>
                    <a:pt x="8189" y="5139"/>
                  </a:lnTo>
                  <a:lnTo>
                    <a:pt x="8189" y="5139"/>
                  </a:lnTo>
                  <a:lnTo>
                    <a:pt x="8010" y="5077"/>
                  </a:lnTo>
                  <a:lnTo>
                    <a:pt x="6371" y="12309"/>
                  </a:lnTo>
                  <a:lnTo>
                    <a:pt x="2156" y="10931"/>
                  </a:lnTo>
                  <a:lnTo>
                    <a:pt x="3533" y="4732"/>
                  </a:lnTo>
                  <a:lnTo>
                    <a:pt x="3361" y="4732"/>
                  </a:lnTo>
                  <a:lnTo>
                    <a:pt x="3533" y="3961"/>
                  </a:lnTo>
                  <a:lnTo>
                    <a:pt x="3100" y="3871"/>
                  </a:lnTo>
                  <a:lnTo>
                    <a:pt x="3017" y="4650"/>
                  </a:lnTo>
                  <a:lnTo>
                    <a:pt x="2755" y="4560"/>
                  </a:lnTo>
                  <a:lnTo>
                    <a:pt x="1467" y="10759"/>
                  </a:lnTo>
                  <a:lnTo>
                    <a:pt x="1295" y="10676"/>
                  </a:lnTo>
                  <a:lnTo>
                    <a:pt x="1123" y="11365"/>
                  </a:lnTo>
                  <a:lnTo>
                    <a:pt x="1295" y="11448"/>
                  </a:lnTo>
                  <a:lnTo>
                    <a:pt x="0" y="17220"/>
                  </a:lnTo>
                  <a:lnTo>
                    <a:pt x="689" y="17564"/>
                  </a:lnTo>
                  <a:lnTo>
                    <a:pt x="4222" y="19024"/>
                  </a:lnTo>
                  <a:lnTo>
                    <a:pt x="5428" y="19541"/>
                  </a:lnTo>
                  <a:lnTo>
                    <a:pt x="5428" y="20574"/>
                  </a:lnTo>
                  <a:lnTo>
                    <a:pt x="5428" y="21091"/>
                  </a:lnTo>
                  <a:lnTo>
                    <a:pt x="8183" y="23074"/>
                  </a:lnTo>
                  <a:lnTo>
                    <a:pt x="8871" y="24107"/>
                  </a:lnTo>
                  <a:lnTo>
                    <a:pt x="9471" y="25140"/>
                  </a:lnTo>
                  <a:lnTo>
                    <a:pt x="9732" y="25485"/>
                  </a:lnTo>
                  <a:lnTo>
                    <a:pt x="9815" y="25485"/>
                  </a:lnTo>
                  <a:lnTo>
                    <a:pt x="11881" y="26001"/>
                  </a:lnTo>
                  <a:lnTo>
                    <a:pt x="11971" y="26084"/>
                  </a:lnTo>
                  <a:cubicBezTo>
                    <a:pt x="14079" y="26591"/>
                    <a:pt x="16108" y="27098"/>
                    <a:pt x="18135" y="27689"/>
                  </a:cubicBezTo>
                  <a:lnTo>
                    <a:pt x="18135" y="27689"/>
                  </a:lnTo>
                  <a:lnTo>
                    <a:pt x="17997" y="27551"/>
                  </a:lnTo>
                  <a:cubicBezTo>
                    <a:pt x="15931" y="26174"/>
                    <a:pt x="14120" y="24707"/>
                    <a:pt x="15242" y="24534"/>
                  </a:cubicBezTo>
                  <a:cubicBezTo>
                    <a:pt x="15366" y="24498"/>
                    <a:pt x="15495" y="24481"/>
                    <a:pt x="15628" y="24481"/>
                  </a:cubicBezTo>
                  <a:cubicBezTo>
                    <a:pt x="16424" y="24481"/>
                    <a:pt x="17380" y="25092"/>
                    <a:pt x="18342" y="25829"/>
                  </a:cubicBezTo>
                  <a:cubicBezTo>
                    <a:pt x="18597" y="26001"/>
                    <a:pt x="18769" y="26174"/>
                    <a:pt x="19031" y="26346"/>
                  </a:cubicBezTo>
                  <a:cubicBezTo>
                    <a:pt x="19974" y="27207"/>
                    <a:pt x="20753" y="28068"/>
                    <a:pt x="21269" y="28667"/>
                  </a:cubicBezTo>
                  <a:lnTo>
                    <a:pt x="21524" y="28667"/>
                  </a:lnTo>
                  <a:cubicBezTo>
                    <a:pt x="21007" y="27896"/>
                    <a:pt x="20064" y="26428"/>
                    <a:pt x="19375" y="24879"/>
                  </a:cubicBezTo>
                  <a:cubicBezTo>
                    <a:pt x="19203" y="24452"/>
                    <a:pt x="19031" y="24107"/>
                    <a:pt x="18858" y="23673"/>
                  </a:cubicBezTo>
                  <a:cubicBezTo>
                    <a:pt x="18597" y="23246"/>
                    <a:pt x="18424" y="22730"/>
                    <a:pt x="18342" y="22296"/>
                  </a:cubicBezTo>
                  <a:cubicBezTo>
                    <a:pt x="18252" y="22041"/>
                    <a:pt x="18170" y="21779"/>
                    <a:pt x="18170" y="21607"/>
                  </a:cubicBezTo>
                  <a:cubicBezTo>
                    <a:pt x="17997" y="20664"/>
                    <a:pt x="18080" y="20057"/>
                    <a:pt x="18769" y="19885"/>
                  </a:cubicBezTo>
                  <a:cubicBezTo>
                    <a:pt x="18864" y="19855"/>
                    <a:pt x="18970" y="19836"/>
                    <a:pt x="19078" y="19836"/>
                  </a:cubicBezTo>
                  <a:cubicBezTo>
                    <a:pt x="19269" y="19836"/>
                    <a:pt x="19467" y="19895"/>
                    <a:pt x="19630" y="20057"/>
                  </a:cubicBezTo>
                  <a:cubicBezTo>
                    <a:pt x="19892" y="20147"/>
                    <a:pt x="20064" y="20402"/>
                    <a:pt x="20236" y="20664"/>
                  </a:cubicBezTo>
                  <a:lnTo>
                    <a:pt x="20925" y="17564"/>
                  </a:lnTo>
                  <a:lnTo>
                    <a:pt x="21007" y="17647"/>
                  </a:lnTo>
                  <a:lnTo>
                    <a:pt x="21269" y="16958"/>
                  </a:lnTo>
                  <a:lnTo>
                    <a:pt x="21097" y="16875"/>
                  </a:lnTo>
                  <a:lnTo>
                    <a:pt x="22819" y="8955"/>
                  </a:lnTo>
                  <a:lnTo>
                    <a:pt x="22647" y="8955"/>
                  </a:lnTo>
                  <a:lnTo>
                    <a:pt x="22819" y="8176"/>
                  </a:lnTo>
                  <a:lnTo>
                    <a:pt x="23163" y="8266"/>
                  </a:lnTo>
                  <a:lnTo>
                    <a:pt x="23074" y="6027"/>
                  </a:lnTo>
                  <a:lnTo>
                    <a:pt x="22130" y="8004"/>
                  </a:lnTo>
                  <a:lnTo>
                    <a:pt x="22474" y="8094"/>
                  </a:lnTo>
                  <a:lnTo>
                    <a:pt x="22302" y="8865"/>
                  </a:lnTo>
                  <a:lnTo>
                    <a:pt x="22130" y="8782"/>
                  </a:lnTo>
                  <a:lnTo>
                    <a:pt x="20408" y="16703"/>
                  </a:lnTo>
                  <a:lnTo>
                    <a:pt x="16448" y="15408"/>
                  </a:lnTo>
                  <a:lnTo>
                    <a:pt x="18342" y="6626"/>
                  </a:lnTo>
                  <a:lnTo>
                    <a:pt x="17997" y="6544"/>
                  </a:lnTo>
                  <a:lnTo>
                    <a:pt x="18170" y="6544"/>
                  </a:lnTo>
                  <a:lnTo>
                    <a:pt x="18342" y="5766"/>
                  </a:lnTo>
                  <a:lnTo>
                    <a:pt x="18686" y="5855"/>
                  </a:lnTo>
                  <a:lnTo>
                    <a:pt x="18686" y="5855"/>
                  </a:lnTo>
                  <a:lnTo>
                    <a:pt x="18597" y="3444"/>
                  </a:lnTo>
                  <a:lnTo>
                    <a:pt x="17564" y="5593"/>
                  </a:lnTo>
                  <a:lnTo>
                    <a:pt x="17908" y="5683"/>
                  </a:lnTo>
                  <a:lnTo>
                    <a:pt x="17736" y="6454"/>
                  </a:lnTo>
                  <a:lnTo>
                    <a:pt x="17564" y="6454"/>
                  </a:lnTo>
                  <a:lnTo>
                    <a:pt x="15669" y="15153"/>
                  </a:lnTo>
                  <a:lnTo>
                    <a:pt x="11971" y="14031"/>
                  </a:lnTo>
                  <a:lnTo>
                    <a:pt x="14292" y="3444"/>
                  </a:lnTo>
                  <a:lnTo>
                    <a:pt x="14037" y="3444"/>
                  </a:lnTo>
                  <a:lnTo>
                    <a:pt x="14209" y="2494"/>
                  </a:lnTo>
                  <a:lnTo>
                    <a:pt x="14636" y="2666"/>
                  </a:lnTo>
                  <a:lnTo>
                    <a:pt x="14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3107625" y="3847700"/>
              <a:ext cx="110825" cy="165725"/>
            </a:xfrm>
            <a:custGeom>
              <a:rect b="b" l="l" r="r" t="t"/>
              <a:pathLst>
                <a:path extrusionOk="0" h="6629" w="4433">
                  <a:moveTo>
                    <a:pt x="1617" y="1"/>
                  </a:moveTo>
                  <a:cubicBezTo>
                    <a:pt x="1302" y="1"/>
                    <a:pt x="1728" y="2788"/>
                    <a:pt x="2067" y="4735"/>
                  </a:cubicBezTo>
                  <a:cubicBezTo>
                    <a:pt x="1977" y="4735"/>
                    <a:pt x="1977" y="4824"/>
                    <a:pt x="1977" y="4824"/>
                  </a:cubicBezTo>
                  <a:cubicBezTo>
                    <a:pt x="1573" y="3193"/>
                    <a:pt x="1007" y="1099"/>
                    <a:pt x="510" y="1099"/>
                  </a:cubicBezTo>
                  <a:cubicBezTo>
                    <a:pt x="482" y="1099"/>
                    <a:pt x="455" y="1105"/>
                    <a:pt x="427" y="1119"/>
                  </a:cubicBezTo>
                  <a:cubicBezTo>
                    <a:pt x="0" y="1380"/>
                    <a:pt x="861" y="3619"/>
                    <a:pt x="1550" y="5169"/>
                  </a:cubicBezTo>
                  <a:lnTo>
                    <a:pt x="1288" y="5169"/>
                  </a:lnTo>
                  <a:cubicBezTo>
                    <a:pt x="990" y="4871"/>
                    <a:pt x="692" y="4634"/>
                    <a:pt x="452" y="4634"/>
                  </a:cubicBezTo>
                  <a:cubicBezTo>
                    <a:pt x="415" y="4634"/>
                    <a:pt x="379" y="4640"/>
                    <a:pt x="345" y="4652"/>
                  </a:cubicBezTo>
                  <a:cubicBezTo>
                    <a:pt x="0" y="4735"/>
                    <a:pt x="83" y="4996"/>
                    <a:pt x="345" y="5251"/>
                  </a:cubicBezTo>
                  <a:cubicBezTo>
                    <a:pt x="861" y="5857"/>
                    <a:pt x="1894" y="6629"/>
                    <a:pt x="1894" y="6629"/>
                  </a:cubicBezTo>
                  <a:lnTo>
                    <a:pt x="3527" y="6629"/>
                  </a:lnTo>
                  <a:cubicBezTo>
                    <a:pt x="3527" y="6629"/>
                    <a:pt x="4433" y="3268"/>
                    <a:pt x="3995" y="3268"/>
                  </a:cubicBezTo>
                  <a:cubicBezTo>
                    <a:pt x="3985" y="3268"/>
                    <a:pt x="3973" y="3270"/>
                    <a:pt x="3961" y="3275"/>
                  </a:cubicBezTo>
                  <a:cubicBezTo>
                    <a:pt x="3444" y="3529"/>
                    <a:pt x="3272" y="5596"/>
                    <a:pt x="3182" y="6284"/>
                  </a:cubicBezTo>
                  <a:cubicBezTo>
                    <a:pt x="3182" y="5768"/>
                    <a:pt x="3355" y="4563"/>
                    <a:pt x="3355" y="3447"/>
                  </a:cubicBezTo>
                  <a:cubicBezTo>
                    <a:pt x="3355" y="2370"/>
                    <a:pt x="3355" y="1458"/>
                    <a:pt x="3203" y="1458"/>
                  </a:cubicBezTo>
                  <a:cubicBezTo>
                    <a:pt x="3196" y="1458"/>
                    <a:pt x="3189" y="1460"/>
                    <a:pt x="3182" y="1463"/>
                  </a:cubicBezTo>
                  <a:cubicBezTo>
                    <a:pt x="2928" y="1553"/>
                    <a:pt x="2838" y="2758"/>
                    <a:pt x="2838" y="3963"/>
                  </a:cubicBezTo>
                  <a:lnTo>
                    <a:pt x="2583" y="4218"/>
                  </a:lnTo>
                  <a:cubicBezTo>
                    <a:pt x="2321" y="2324"/>
                    <a:pt x="2067" y="86"/>
                    <a:pt x="1633" y="3"/>
                  </a:cubicBezTo>
                  <a:cubicBezTo>
                    <a:pt x="1627" y="2"/>
                    <a:pt x="1622" y="1"/>
                    <a:pt x="1617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1056325" y="3698850"/>
              <a:ext cx="5501500" cy="1776150"/>
            </a:xfrm>
            <a:custGeom>
              <a:rect b="b" l="l" r="r" t="t"/>
              <a:pathLst>
                <a:path extrusionOk="0" h="71046" w="220060">
                  <a:moveTo>
                    <a:pt x="135622" y="0"/>
                  </a:moveTo>
                  <a:cubicBezTo>
                    <a:pt x="134163" y="0"/>
                    <a:pt x="133256" y="3486"/>
                    <a:pt x="132676" y="6728"/>
                  </a:cubicBezTo>
                  <a:cubicBezTo>
                    <a:pt x="132759" y="5006"/>
                    <a:pt x="132504" y="3457"/>
                    <a:pt x="131554" y="3374"/>
                  </a:cubicBezTo>
                  <a:cubicBezTo>
                    <a:pt x="131538" y="3373"/>
                    <a:pt x="131522" y="3373"/>
                    <a:pt x="131506" y="3373"/>
                  </a:cubicBezTo>
                  <a:cubicBezTo>
                    <a:pt x="130017" y="3373"/>
                    <a:pt x="130616" y="7533"/>
                    <a:pt x="131127" y="10000"/>
                  </a:cubicBezTo>
                  <a:cubicBezTo>
                    <a:pt x="130782" y="8795"/>
                    <a:pt x="130004" y="7162"/>
                    <a:pt x="128799" y="5957"/>
                  </a:cubicBezTo>
                  <a:cubicBezTo>
                    <a:pt x="128517" y="5689"/>
                    <a:pt x="128332" y="5571"/>
                    <a:pt x="128226" y="5571"/>
                  </a:cubicBezTo>
                  <a:cubicBezTo>
                    <a:pt x="127680" y="5571"/>
                    <a:pt x="129183" y="8672"/>
                    <a:pt x="130266" y="10689"/>
                  </a:cubicBezTo>
                  <a:cubicBezTo>
                    <a:pt x="129577" y="10689"/>
                    <a:pt x="128888" y="10606"/>
                    <a:pt x="128199" y="10606"/>
                  </a:cubicBezTo>
                  <a:cubicBezTo>
                    <a:pt x="127938" y="10606"/>
                    <a:pt x="127683" y="10606"/>
                    <a:pt x="127339" y="10517"/>
                  </a:cubicBezTo>
                  <a:lnTo>
                    <a:pt x="126478" y="10517"/>
                  </a:lnTo>
                  <a:cubicBezTo>
                    <a:pt x="126044" y="10517"/>
                    <a:pt x="125699" y="10517"/>
                    <a:pt x="125272" y="10434"/>
                  </a:cubicBezTo>
                  <a:lnTo>
                    <a:pt x="124838" y="10434"/>
                  </a:lnTo>
                  <a:cubicBezTo>
                    <a:pt x="122001" y="10344"/>
                    <a:pt x="119073" y="10262"/>
                    <a:pt x="116229" y="10172"/>
                  </a:cubicBezTo>
                  <a:lnTo>
                    <a:pt x="116146" y="10172"/>
                  </a:lnTo>
                  <a:lnTo>
                    <a:pt x="113474" y="9229"/>
                  </a:lnTo>
                  <a:lnTo>
                    <a:pt x="108652" y="7679"/>
                  </a:lnTo>
                  <a:cubicBezTo>
                    <a:pt x="108652" y="7679"/>
                    <a:pt x="104520" y="7256"/>
                    <a:pt x="100948" y="7256"/>
                  </a:cubicBezTo>
                  <a:cubicBezTo>
                    <a:pt x="99163" y="7256"/>
                    <a:pt x="97517" y="7362"/>
                    <a:pt x="96599" y="7679"/>
                  </a:cubicBezTo>
                  <a:cubicBezTo>
                    <a:pt x="95059" y="8239"/>
                    <a:pt x="94582" y="8293"/>
                    <a:pt x="93960" y="8293"/>
                  </a:cubicBezTo>
                  <a:cubicBezTo>
                    <a:pt x="93812" y="8293"/>
                    <a:pt x="93657" y="8290"/>
                    <a:pt x="93477" y="8290"/>
                  </a:cubicBezTo>
                  <a:cubicBezTo>
                    <a:pt x="93016" y="8290"/>
                    <a:pt x="92398" y="8310"/>
                    <a:pt x="91351" y="8450"/>
                  </a:cubicBezTo>
                  <a:cubicBezTo>
                    <a:pt x="90288" y="8565"/>
                    <a:pt x="89617" y="8603"/>
                    <a:pt x="89148" y="8603"/>
                  </a:cubicBezTo>
                  <a:cubicBezTo>
                    <a:pt x="88210" y="8603"/>
                    <a:pt x="88077" y="8450"/>
                    <a:pt x="87218" y="8450"/>
                  </a:cubicBezTo>
                  <a:cubicBezTo>
                    <a:pt x="86702" y="8450"/>
                    <a:pt x="86013" y="8884"/>
                    <a:pt x="85407" y="9401"/>
                  </a:cubicBezTo>
                  <a:cubicBezTo>
                    <a:pt x="85407" y="10517"/>
                    <a:pt x="85234" y="11722"/>
                    <a:pt x="85234" y="12238"/>
                  </a:cubicBezTo>
                  <a:cubicBezTo>
                    <a:pt x="85324" y="11550"/>
                    <a:pt x="85496" y="9483"/>
                    <a:pt x="86013" y="9229"/>
                  </a:cubicBezTo>
                  <a:cubicBezTo>
                    <a:pt x="86025" y="9224"/>
                    <a:pt x="86037" y="9222"/>
                    <a:pt x="86047" y="9222"/>
                  </a:cubicBezTo>
                  <a:cubicBezTo>
                    <a:pt x="86485" y="9222"/>
                    <a:pt x="85579" y="12583"/>
                    <a:pt x="85579" y="12583"/>
                  </a:cubicBezTo>
                  <a:lnTo>
                    <a:pt x="83946" y="12583"/>
                  </a:lnTo>
                  <a:cubicBezTo>
                    <a:pt x="83946" y="12583"/>
                    <a:pt x="82913" y="11811"/>
                    <a:pt x="82397" y="11205"/>
                  </a:cubicBezTo>
                  <a:cubicBezTo>
                    <a:pt x="80330" y="11377"/>
                    <a:pt x="78264" y="11550"/>
                    <a:pt x="76281" y="11811"/>
                  </a:cubicBezTo>
                  <a:lnTo>
                    <a:pt x="75764" y="11811"/>
                  </a:lnTo>
                  <a:cubicBezTo>
                    <a:pt x="75247" y="11894"/>
                    <a:pt x="74731" y="11894"/>
                    <a:pt x="74214" y="11984"/>
                  </a:cubicBezTo>
                  <a:cubicBezTo>
                    <a:pt x="73870" y="12066"/>
                    <a:pt x="73443" y="12066"/>
                    <a:pt x="73098" y="12156"/>
                  </a:cubicBezTo>
                  <a:lnTo>
                    <a:pt x="72492" y="12156"/>
                  </a:lnTo>
                  <a:cubicBezTo>
                    <a:pt x="69482" y="12500"/>
                    <a:pt x="66555" y="12845"/>
                    <a:pt x="63628" y="13272"/>
                  </a:cubicBezTo>
                  <a:cubicBezTo>
                    <a:pt x="64572" y="11811"/>
                    <a:pt x="66293" y="8884"/>
                    <a:pt x="65178" y="8278"/>
                  </a:cubicBezTo>
                  <a:cubicBezTo>
                    <a:pt x="65097" y="8238"/>
                    <a:pt x="65017" y="8219"/>
                    <a:pt x="64938" y="8219"/>
                  </a:cubicBezTo>
                  <a:cubicBezTo>
                    <a:pt x="63826" y="8219"/>
                    <a:pt x="62821" y="11920"/>
                    <a:pt x="62423" y="13444"/>
                  </a:cubicBezTo>
                  <a:lnTo>
                    <a:pt x="62333" y="13444"/>
                  </a:lnTo>
                  <a:cubicBezTo>
                    <a:pt x="62586" y="11115"/>
                    <a:pt x="63154" y="3082"/>
                    <a:pt x="61484" y="3082"/>
                  </a:cubicBezTo>
                  <a:cubicBezTo>
                    <a:pt x="61425" y="3082"/>
                    <a:pt x="61364" y="3092"/>
                    <a:pt x="61300" y="3112"/>
                  </a:cubicBezTo>
                  <a:cubicBezTo>
                    <a:pt x="59495" y="3629"/>
                    <a:pt x="60529" y="10172"/>
                    <a:pt x="61045" y="12927"/>
                  </a:cubicBezTo>
                  <a:cubicBezTo>
                    <a:pt x="60452" y="9984"/>
                    <a:pt x="58793" y="2674"/>
                    <a:pt x="57676" y="2674"/>
                  </a:cubicBezTo>
                  <a:cubicBezTo>
                    <a:pt x="57651" y="2674"/>
                    <a:pt x="57626" y="2678"/>
                    <a:pt x="57601" y="2685"/>
                  </a:cubicBezTo>
                  <a:cubicBezTo>
                    <a:pt x="56995" y="2940"/>
                    <a:pt x="57512" y="5523"/>
                    <a:pt x="58373" y="8195"/>
                  </a:cubicBezTo>
                  <a:cubicBezTo>
                    <a:pt x="57512" y="5957"/>
                    <a:pt x="56479" y="3629"/>
                    <a:pt x="55535" y="2251"/>
                  </a:cubicBezTo>
                  <a:cubicBezTo>
                    <a:pt x="55273" y="1824"/>
                    <a:pt x="55018" y="1563"/>
                    <a:pt x="54757" y="1308"/>
                  </a:cubicBezTo>
                  <a:cubicBezTo>
                    <a:pt x="54584" y="1136"/>
                    <a:pt x="54330" y="963"/>
                    <a:pt x="54157" y="874"/>
                  </a:cubicBezTo>
                  <a:cubicBezTo>
                    <a:pt x="54027" y="832"/>
                    <a:pt x="53918" y="812"/>
                    <a:pt x="53821" y="812"/>
                  </a:cubicBezTo>
                  <a:cubicBezTo>
                    <a:pt x="53724" y="812"/>
                    <a:pt x="53637" y="832"/>
                    <a:pt x="53551" y="874"/>
                  </a:cubicBezTo>
                  <a:cubicBezTo>
                    <a:pt x="52002" y="1735"/>
                    <a:pt x="54584" y="6556"/>
                    <a:pt x="56740" y="10090"/>
                  </a:cubicBezTo>
                  <a:cubicBezTo>
                    <a:pt x="57684" y="11639"/>
                    <a:pt x="58634" y="12927"/>
                    <a:pt x="58979" y="13533"/>
                  </a:cubicBezTo>
                  <a:cubicBezTo>
                    <a:pt x="58634" y="13017"/>
                    <a:pt x="57856" y="11984"/>
                    <a:pt x="56913" y="10778"/>
                  </a:cubicBezTo>
                  <a:cubicBezTo>
                    <a:pt x="55101" y="8712"/>
                    <a:pt x="52863" y="6301"/>
                    <a:pt x="51485" y="5957"/>
                  </a:cubicBezTo>
                  <a:cubicBezTo>
                    <a:pt x="51408" y="5938"/>
                    <a:pt x="51343" y="5929"/>
                    <a:pt x="51290" y="5929"/>
                  </a:cubicBezTo>
                  <a:cubicBezTo>
                    <a:pt x="50087" y="5929"/>
                    <a:pt x="54619" y="10458"/>
                    <a:pt x="57257" y="13017"/>
                  </a:cubicBezTo>
                  <a:cubicBezTo>
                    <a:pt x="57684" y="13444"/>
                    <a:pt x="58028" y="13788"/>
                    <a:pt x="58373" y="14050"/>
                  </a:cubicBezTo>
                  <a:cubicBezTo>
                    <a:pt x="58028" y="14133"/>
                    <a:pt x="57684" y="14222"/>
                    <a:pt x="57429" y="14222"/>
                  </a:cubicBezTo>
                  <a:cubicBezTo>
                    <a:pt x="56651" y="14394"/>
                    <a:pt x="55879" y="14477"/>
                    <a:pt x="55191" y="14566"/>
                  </a:cubicBezTo>
                  <a:lnTo>
                    <a:pt x="52863" y="14133"/>
                  </a:lnTo>
                  <a:lnTo>
                    <a:pt x="51747" y="14994"/>
                  </a:lnTo>
                  <a:lnTo>
                    <a:pt x="51485" y="15255"/>
                  </a:lnTo>
                  <a:cubicBezTo>
                    <a:pt x="51141" y="15338"/>
                    <a:pt x="50886" y="15338"/>
                    <a:pt x="50624" y="15427"/>
                  </a:cubicBezTo>
                  <a:cubicBezTo>
                    <a:pt x="50025" y="15510"/>
                    <a:pt x="49508" y="15600"/>
                    <a:pt x="48902" y="15772"/>
                  </a:cubicBezTo>
                  <a:lnTo>
                    <a:pt x="48730" y="15772"/>
                  </a:lnTo>
                  <a:cubicBezTo>
                    <a:pt x="48213" y="15854"/>
                    <a:pt x="47786" y="15944"/>
                    <a:pt x="47270" y="16027"/>
                  </a:cubicBezTo>
                  <a:cubicBezTo>
                    <a:pt x="47008" y="16116"/>
                    <a:pt x="46664" y="16199"/>
                    <a:pt x="46319" y="16288"/>
                  </a:cubicBezTo>
                  <a:cubicBezTo>
                    <a:pt x="45458" y="16027"/>
                    <a:pt x="44515" y="15772"/>
                    <a:pt x="44343" y="15772"/>
                  </a:cubicBezTo>
                  <a:lnTo>
                    <a:pt x="43909" y="15772"/>
                  </a:lnTo>
                  <a:cubicBezTo>
                    <a:pt x="43736" y="15854"/>
                    <a:pt x="43482" y="15854"/>
                    <a:pt x="43220" y="15944"/>
                  </a:cubicBezTo>
                  <a:lnTo>
                    <a:pt x="42015" y="16288"/>
                  </a:lnTo>
                  <a:lnTo>
                    <a:pt x="39521" y="17749"/>
                  </a:lnTo>
                  <a:cubicBezTo>
                    <a:pt x="39349" y="17749"/>
                    <a:pt x="39260" y="17749"/>
                    <a:pt x="39087" y="17838"/>
                  </a:cubicBezTo>
                  <a:cubicBezTo>
                    <a:pt x="38832" y="17838"/>
                    <a:pt x="38571" y="17921"/>
                    <a:pt x="38316" y="18010"/>
                  </a:cubicBezTo>
                  <a:cubicBezTo>
                    <a:pt x="37882" y="18093"/>
                    <a:pt x="37538" y="18182"/>
                    <a:pt x="37111" y="18265"/>
                  </a:cubicBezTo>
                  <a:cubicBezTo>
                    <a:pt x="36677" y="18355"/>
                    <a:pt x="36332" y="18437"/>
                    <a:pt x="35988" y="18527"/>
                  </a:cubicBezTo>
                  <a:cubicBezTo>
                    <a:pt x="35816" y="18527"/>
                    <a:pt x="34872" y="18527"/>
                    <a:pt x="34183" y="18437"/>
                  </a:cubicBezTo>
                  <a:lnTo>
                    <a:pt x="33322" y="18437"/>
                  </a:lnTo>
                  <a:cubicBezTo>
                    <a:pt x="32634" y="18437"/>
                    <a:pt x="30912" y="18437"/>
                    <a:pt x="29272" y="18355"/>
                  </a:cubicBezTo>
                  <a:cubicBezTo>
                    <a:pt x="29018" y="18355"/>
                    <a:pt x="28756" y="18265"/>
                    <a:pt x="28501" y="18265"/>
                  </a:cubicBezTo>
                  <a:cubicBezTo>
                    <a:pt x="27723" y="18265"/>
                    <a:pt x="27034" y="18182"/>
                    <a:pt x="26517" y="18093"/>
                  </a:cubicBezTo>
                  <a:cubicBezTo>
                    <a:pt x="26090" y="17978"/>
                    <a:pt x="25697" y="17931"/>
                    <a:pt x="25338" y="17931"/>
                  </a:cubicBezTo>
                  <a:cubicBezTo>
                    <a:pt x="24906" y="17931"/>
                    <a:pt x="24524" y="17999"/>
                    <a:pt x="24196" y="18093"/>
                  </a:cubicBezTo>
                  <a:cubicBezTo>
                    <a:pt x="23935" y="18182"/>
                    <a:pt x="23680" y="18265"/>
                    <a:pt x="23507" y="18355"/>
                  </a:cubicBezTo>
                  <a:cubicBezTo>
                    <a:pt x="23246" y="18437"/>
                    <a:pt x="23074" y="18437"/>
                    <a:pt x="22991" y="18527"/>
                  </a:cubicBezTo>
                  <a:cubicBezTo>
                    <a:pt x="22474" y="18610"/>
                    <a:pt x="20146" y="22742"/>
                    <a:pt x="19974" y="23004"/>
                  </a:cubicBezTo>
                  <a:lnTo>
                    <a:pt x="19974" y="23087"/>
                  </a:lnTo>
                  <a:cubicBezTo>
                    <a:pt x="19547" y="23176"/>
                    <a:pt x="19113" y="23348"/>
                    <a:pt x="18597" y="23520"/>
                  </a:cubicBezTo>
                  <a:cubicBezTo>
                    <a:pt x="19113" y="22398"/>
                    <a:pt x="19458" y="21192"/>
                    <a:pt x="18597" y="20938"/>
                  </a:cubicBezTo>
                  <a:cubicBezTo>
                    <a:pt x="18513" y="20910"/>
                    <a:pt x="18434" y="20897"/>
                    <a:pt x="18358" y="20897"/>
                  </a:cubicBezTo>
                  <a:cubicBezTo>
                    <a:pt x="17496" y="20897"/>
                    <a:pt x="17123" y="22612"/>
                    <a:pt x="16964" y="24037"/>
                  </a:cubicBezTo>
                  <a:cubicBezTo>
                    <a:pt x="16875" y="24120"/>
                    <a:pt x="16792" y="24120"/>
                    <a:pt x="16703" y="24120"/>
                  </a:cubicBezTo>
                  <a:cubicBezTo>
                    <a:pt x="16533" y="22426"/>
                    <a:pt x="16197" y="19985"/>
                    <a:pt x="15452" y="19985"/>
                  </a:cubicBezTo>
                  <a:cubicBezTo>
                    <a:pt x="15439" y="19985"/>
                    <a:pt x="15427" y="19986"/>
                    <a:pt x="15415" y="19987"/>
                  </a:cubicBezTo>
                  <a:cubicBezTo>
                    <a:pt x="14554" y="20159"/>
                    <a:pt x="14981" y="22914"/>
                    <a:pt x="15325" y="24636"/>
                  </a:cubicBezTo>
                  <a:lnTo>
                    <a:pt x="15242" y="24636"/>
                  </a:lnTo>
                  <a:cubicBezTo>
                    <a:pt x="14329" y="22241"/>
                    <a:pt x="12310" y="17296"/>
                    <a:pt x="10626" y="17296"/>
                  </a:cubicBezTo>
                  <a:cubicBezTo>
                    <a:pt x="10557" y="17296"/>
                    <a:pt x="10489" y="17304"/>
                    <a:pt x="10421" y="17322"/>
                  </a:cubicBezTo>
                  <a:cubicBezTo>
                    <a:pt x="8610" y="17838"/>
                    <a:pt x="12315" y="22742"/>
                    <a:pt x="14209" y="24981"/>
                  </a:cubicBezTo>
                  <a:cubicBezTo>
                    <a:pt x="14120" y="24981"/>
                    <a:pt x="14120" y="25070"/>
                    <a:pt x="14120" y="25070"/>
                  </a:cubicBezTo>
                  <a:lnTo>
                    <a:pt x="13947" y="25070"/>
                  </a:lnTo>
                  <a:lnTo>
                    <a:pt x="13865" y="25153"/>
                  </a:lnTo>
                  <a:cubicBezTo>
                    <a:pt x="11946" y="23714"/>
                    <a:pt x="8467" y="21236"/>
                    <a:pt x="6534" y="21236"/>
                  </a:cubicBezTo>
                  <a:cubicBezTo>
                    <a:pt x="6385" y="21236"/>
                    <a:pt x="6245" y="21251"/>
                    <a:pt x="6116" y="21282"/>
                  </a:cubicBezTo>
                  <a:cubicBezTo>
                    <a:pt x="4305" y="21709"/>
                    <a:pt x="9388" y="24120"/>
                    <a:pt x="12659" y="25587"/>
                  </a:cubicBezTo>
                  <a:cubicBezTo>
                    <a:pt x="11537" y="25931"/>
                    <a:pt x="10504" y="26358"/>
                    <a:pt x="9388" y="26792"/>
                  </a:cubicBezTo>
                  <a:cubicBezTo>
                    <a:pt x="9126" y="26875"/>
                    <a:pt x="8954" y="26964"/>
                    <a:pt x="8699" y="27047"/>
                  </a:cubicBezTo>
                  <a:lnTo>
                    <a:pt x="8183" y="27309"/>
                  </a:lnTo>
                  <a:cubicBezTo>
                    <a:pt x="5338" y="28342"/>
                    <a:pt x="2583" y="29547"/>
                    <a:pt x="0" y="30663"/>
                  </a:cubicBezTo>
                  <a:lnTo>
                    <a:pt x="0" y="36001"/>
                  </a:lnTo>
                  <a:cubicBezTo>
                    <a:pt x="18817" y="28926"/>
                    <a:pt x="58824" y="16128"/>
                    <a:pt x="103625" y="16128"/>
                  </a:cubicBezTo>
                  <a:cubicBezTo>
                    <a:pt x="110069" y="16128"/>
                    <a:pt x="116612" y="16393"/>
                    <a:pt x="123206" y="16977"/>
                  </a:cubicBezTo>
                  <a:cubicBezTo>
                    <a:pt x="123206" y="16977"/>
                    <a:pt x="126216" y="21454"/>
                    <a:pt x="106070" y="21454"/>
                  </a:cubicBezTo>
                  <a:cubicBezTo>
                    <a:pt x="85923" y="21454"/>
                    <a:pt x="78092" y="25153"/>
                    <a:pt x="83685" y="26964"/>
                  </a:cubicBezTo>
                  <a:cubicBezTo>
                    <a:pt x="89284" y="28686"/>
                    <a:pt x="129143" y="28080"/>
                    <a:pt x="132504" y="28342"/>
                  </a:cubicBezTo>
                  <a:cubicBezTo>
                    <a:pt x="135859" y="28686"/>
                    <a:pt x="138097" y="31179"/>
                    <a:pt x="133882" y="31352"/>
                  </a:cubicBezTo>
                  <a:cubicBezTo>
                    <a:pt x="129660" y="31524"/>
                    <a:pt x="107791" y="36951"/>
                    <a:pt x="108825" y="39617"/>
                  </a:cubicBezTo>
                  <a:cubicBezTo>
                    <a:pt x="109775" y="42289"/>
                    <a:pt x="166681" y="39789"/>
                    <a:pt x="186572" y="45389"/>
                  </a:cubicBezTo>
                  <a:cubicBezTo>
                    <a:pt x="201641" y="49713"/>
                    <a:pt x="197465" y="50547"/>
                    <a:pt x="191801" y="50547"/>
                  </a:cubicBezTo>
                  <a:cubicBezTo>
                    <a:pt x="190022" y="50547"/>
                    <a:pt x="188095" y="50465"/>
                    <a:pt x="186572" y="50382"/>
                  </a:cubicBezTo>
                  <a:cubicBezTo>
                    <a:pt x="185907" y="50347"/>
                    <a:pt x="184916" y="50329"/>
                    <a:pt x="183673" y="50329"/>
                  </a:cubicBezTo>
                  <a:cubicBezTo>
                    <a:pt x="172845" y="50329"/>
                    <a:pt x="142960" y="51707"/>
                    <a:pt x="144041" y="55031"/>
                  </a:cubicBezTo>
                  <a:cubicBezTo>
                    <a:pt x="145329" y="58647"/>
                    <a:pt x="203874" y="62436"/>
                    <a:pt x="199225" y="66224"/>
                  </a:cubicBezTo>
                  <a:cubicBezTo>
                    <a:pt x="196470" y="68373"/>
                    <a:pt x="186827" y="70012"/>
                    <a:pt x="178906" y="71045"/>
                  </a:cubicBezTo>
                  <a:lnTo>
                    <a:pt x="220060" y="71045"/>
                  </a:lnTo>
                  <a:lnTo>
                    <a:pt x="220060" y="30752"/>
                  </a:lnTo>
                  <a:cubicBezTo>
                    <a:pt x="215845" y="28858"/>
                    <a:pt x="211450" y="27047"/>
                    <a:pt x="206801" y="25325"/>
                  </a:cubicBezTo>
                  <a:lnTo>
                    <a:pt x="212056" y="14477"/>
                  </a:lnTo>
                  <a:lnTo>
                    <a:pt x="210162" y="13361"/>
                  </a:lnTo>
                  <a:lnTo>
                    <a:pt x="213517" y="8368"/>
                  </a:lnTo>
                  <a:lnTo>
                    <a:pt x="208006" y="5613"/>
                  </a:lnTo>
                  <a:lnTo>
                    <a:pt x="206374" y="11123"/>
                  </a:lnTo>
                  <a:lnTo>
                    <a:pt x="204046" y="9828"/>
                  </a:lnTo>
                  <a:lnTo>
                    <a:pt x="199569" y="21709"/>
                  </a:lnTo>
                  <a:cubicBezTo>
                    <a:pt x="199225" y="22053"/>
                    <a:pt x="198970" y="22398"/>
                    <a:pt x="198798" y="22659"/>
                  </a:cubicBezTo>
                  <a:lnTo>
                    <a:pt x="198626" y="22659"/>
                  </a:lnTo>
                  <a:lnTo>
                    <a:pt x="198626" y="22570"/>
                  </a:lnTo>
                  <a:cubicBezTo>
                    <a:pt x="199480" y="20861"/>
                    <a:pt x="201861" y="15509"/>
                    <a:pt x="200631" y="15509"/>
                  </a:cubicBezTo>
                  <a:cubicBezTo>
                    <a:pt x="200622" y="15509"/>
                    <a:pt x="200612" y="15509"/>
                    <a:pt x="200602" y="15510"/>
                  </a:cubicBezTo>
                  <a:cubicBezTo>
                    <a:pt x="199225" y="15682"/>
                    <a:pt x="197937" y="20848"/>
                    <a:pt x="197592" y="22315"/>
                  </a:cubicBezTo>
                  <a:cubicBezTo>
                    <a:pt x="197932" y="20186"/>
                    <a:pt x="199616" y="10085"/>
                    <a:pt x="197582" y="10085"/>
                  </a:cubicBezTo>
                  <a:cubicBezTo>
                    <a:pt x="197556" y="10085"/>
                    <a:pt x="197530" y="10086"/>
                    <a:pt x="197503" y="10090"/>
                  </a:cubicBezTo>
                  <a:cubicBezTo>
                    <a:pt x="195526" y="10434"/>
                    <a:pt x="196387" y="18355"/>
                    <a:pt x="196731" y="21020"/>
                  </a:cubicBezTo>
                  <a:cubicBezTo>
                    <a:pt x="196470" y="19298"/>
                    <a:pt x="195698" y="15427"/>
                    <a:pt x="194493" y="13706"/>
                  </a:cubicBezTo>
                  <a:cubicBezTo>
                    <a:pt x="194321" y="13444"/>
                    <a:pt x="194149" y="13189"/>
                    <a:pt x="193887" y="13099"/>
                  </a:cubicBezTo>
                  <a:cubicBezTo>
                    <a:pt x="193724" y="12937"/>
                    <a:pt x="193526" y="12878"/>
                    <a:pt x="193335" y="12878"/>
                  </a:cubicBezTo>
                  <a:cubicBezTo>
                    <a:pt x="193227" y="12878"/>
                    <a:pt x="193121" y="12897"/>
                    <a:pt x="193026" y="12927"/>
                  </a:cubicBezTo>
                  <a:cubicBezTo>
                    <a:pt x="192337" y="13099"/>
                    <a:pt x="192254" y="13706"/>
                    <a:pt x="192427" y="14649"/>
                  </a:cubicBezTo>
                  <a:cubicBezTo>
                    <a:pt x="192427" y="14821"/>
                    <a:pt x="192509" y="15083"/>
                    <a:pt x="192599" y="15338"/>
                  </a:cubicBezTo>
                  <a:cubicBezTo>
                    <a:pt x="192681" y="15772"/>
                    <a:pt x="192854" y="16288"/>
                    <a:pt x="193115" y="16715"/>
                  </a:cubicBezTo>
                  <a:cubicBezTo>
                    <a:pt x="193288" y="17149"/>
                    <a:pt x="193460" y="17494"/>
                    <a:pt x="193632" y="17921"/>
                  </a:cubicBezTo>
                  <a:cubicBezTo>
                    <a:pt x="194321" y="19470"/>
                    <a:pt x="195264" y="20938"/>
                    <a:pt x="195781" y="21709"/>
                  </a:cubicBezTo>
                  <a:lnTo>
                    <a:pt x="195526" y="21709"/>
                  </a:lnTo>
                  <a:cubicBezTo>
                    <a:pt x="195010" y="21110"/>
                    <a:pt x="194231" y="20249"/>
                    <a:pt x="193288" y="19388"/>
                  </a:cubicBezTo>
                  <a:cubicBezTo>
                    <a:pt x="193026" y="19216"/>
                    <a:pt x="192854" y="19043"/>
                    <a:pt x="192599" y="18871"/>
                  </a:cubicBezTo>
                  <a:cubicBezTo>
                    <a:pt x="191637" y="18134"/>
                    <a:pt x="190681" y="17523"/>
                    <a:pt x="189885" y="17523"/>
                  </a:cubicBezTo>
                  <a:cubicBezTo>
                    <a:pt x="189752" y="17523"/>
                    <a:pt x="189623" y="17540"/>
                    <a:pt x="189499" y="17576"/>
                  </a:cubicBezTo>
                  <a:cubicBezTo>
                    <a:pt x="188377" y="17749"/>
                    <a:pt x="190188" y="19216"/>
                    <a:pt x="192254" y="20593"/>
                  </a:cubicBezTo>
                  <a:lnTo>
                    <a:pt x="192392" y="20731"/>
                  </a:lnTo>
                  <a:lnTo>
                    <a:pt x="192392" y="20731"/>
                  </a:lnTo>
                  <a:cubicBezTo>
                    <a:pt x="190365" y="20140"/>
                    <a:pt x="188336" y="19633"/>
                    <a:pt x="186228" y="19126"/>
                  </a:cubicBezTo>
                  <a:lnTo>
                    <a:pt x="186138" y="19043"/>
                  </a:lnTo>
                  <a:lnTo>
                    <a:pt x="184072" y="18527"/>
                  </a:lnTo>
                  <a:lnTo>
                    <a:pt x="183989" y="18527"/>
                  </a:lnTo>
                  <a:lnTo>
                    <a:pt x="183728" y="18182"/>
                  </a:lnTo>
                  <a:lnTo>
                    <a:pt x="183128" y="17149"/>
                  </a:lnTo>
                  <a:lnTo>
                    <a:pt x="182440" y="16116"/>
                  </a:lnTo>
                  <a:lnTo>
                    <a:pt x="179685" y="14133"/>
                  </a:lnTo>
                  <a:lnTo>
                    <a:pt x="179685" y="13616"/>
                  </a:lnTo>
                  <a:lnTo>
                    <a:pt x="179685" y="12583"/>
                  </a:lnTo>
                  <a:lnTo>
                    <a:pt x="178479" y="12066"/>
                  </a:lnTo>
                  <a:lnTo>
                    <a:pt x="174946" y="10606"/>
                  </a:lnTo>
                  <a:lnTo>
                    <a:pt x="174257" y="10262"/>
                  </a:lnTo>
                  <a:lnTo>
                    <a:pt x="171846" y="9229"/>
                  </a:lnTo>
                  <a:lnTo>
                    <a:pt x="168664" y="10090"/>
                  </a:lnTo>
                  <a:cubicBezTo>
                    <a:pt x="168664" y="10090"/>
                    <a:pt x="166598" y="9973"/>
                    <a:pt x="164888" y="9973"/>
                  </a:cubicBezTo>
                  <a:cubicBezTo>
                    <a:pt x="164033" y="9973"/>
                    <a:pt x="163267" y="10002"/>
                    <a:pt x="162892" y="10090"/>
                  </a:cubicBezTo>
                  <a:cubicBezTo>
                    <a:pt x="162293" y="10344"/>
                    <a:pt x="159449" y="11467"/>
                    <a:pt x="156955" y="12411"/>
                  </a:cubicBezTo>
                  <a:cubicBezTo>
                    <a:pt x="156349" y="12672"/>
                    <a:pt x="155833" y="12927"/>
                    <a:pt x="155316" y="13099"/>
                  </a:cubicBezTo>
                  <a:lnTo>
                    <a:pt x="153250" y="12845"/>
                  </a:lnTo>
                  <a:lnTo>
                    <a:pt x="152823" y="12845"/>
                  </a:lnTo>
                  <a:cubicBezTo>
                    <a:pt x="152134" y="12755"/>
                    <a:pt x="151445" y="12672"/>
                    <a:pt x="150839" y="12583"/>
                  </a:cubicBezTo>
                  <a:cubicBezTo>
                    <a:pt x="150495" y="12500"/>
                    <a:pt x="150150" y="12500"/>
                    <a:pt x="149806" y="12411"/>
                  </a:cubicBezTo>
                  <a:lnTo>
                    <a:pt x="149723" y="12411"/>
                  </a:lnTo>
                  <a:cubicBezTo>
                    <a:pt x="149379" y="12411"/>
                    <a:pt x="149035" y="12328"/>
                    <a:pt x="148690" y="12328"/>
                  </a:cubicBezTo>
                  <a:cubicBezTo>
                    <a:pt x="148346" y="12238"/>
                    <a:pt x="148001" y="12238"/>
                    <a:pt x="147740" y="12238"/>
                  </a:cubicBezTo>
                  <a:cubicBezTo>
                    <a:pt x="147223" y="12156"/>
                    <a:pt x="146624" y="12066"/>
                    <a:pt x="146107" y="11984"/>
                  </a:cubicBezTo>
                  <a:lnTo>
                    <a:pt x="145673" y="11984"/>
                  </a:lnTo>
                  <a:cubicBezTo>
                    <a:pt x="142574" y="11639"/>
                    <a:pt x="139392" y="11377"/>
                    <a:pt x="136120" y="11123"/>
                  </a:cubicBezTo>
                  <a:cubicBezTo>
                    <a:pt x="137670" y="9311"/>
                    <a:pt x="139736" y="6728"/>
                    <a:pt x="138786" y="6556"/>
                  </a:cubicBezTo>
                  <a:cubicBezTo>
                    <a:pt x="138735" y="6543"/>
                    <a:pt x="138683" y="6537"/>
                    <a:pt x="138631" y="6537"/>
                  </a:cubicBezTo>
                  <a:cubicBezTo>
                    <a:pt x="137970" y="6537"/>
                    <a:pt x="137173" y="7506"/>
                    <a:pt x="136375" y="8622"/>
                  </a:cubicBezTo>
                  <a:cubicBezTo>
                    <a:pt x="137753" y="6129"/>
                    <a:pt x="139130" y="3374"/>
                    <a:pt x="138187" y="3284"/>
                  </a:cubicBezTo>
                  <a:cubicBezTo>
                    <a:pt x="137236" y="3284"/>
                    <a:pt x="135859" y="5785"/>
                    <a:pt x="134825" y="8106"/>
                  </a:cubicBezTo>
                  <a:cubicBezTo>
                    <a:pt x="136120" y="4662"/>
                    <a:pt x="137498" y="275"/>
                    <a:pt x="135776" y="13"/>
                  </a:cubicBezTo>
                  <a:cubicBezTo>
                    <a:pt x="135724" y="4"/>
                    <a:pt x="135673" y="0"/>
                    <a:pt x="135622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5" name="Google Shape;215;p16"/>
          <p:cNvPicPr preferRelativeResize="0"/>
          <p:nvPr/>
        </p:nvPicPr>
        <p:blipFill rotWithShape="1">
          <a:blip r:embed="rId2">
            <a:alphaModFix/>
          </a:blip>
          <a:srcRect b="23226" l="25315" r="18365" t="25261"/>
          <a:stretch/>
        </p:blipFill>
        <p:spPr>
          <a:xfrm flipH="1" rot="10800000">
            <a:off x="7877175" y="0"/>
            <a:ext cx="1266825" cy="10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6"/>
          <p:cNvSpPr txBox="1"/>
          <p:nvPr>
            <p:ph type="title"/>
          </p:nvPr>
        </p:nvSpPr>
        <p:spPr>
          <a:xfrm>
            <a:off x="5674780" y="2569464"/>
            <a:ext cx="22494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217" name="Google Shape;217;p16"/>
          <p:cNvSpPr txBox="1"/>
          <p:nvPr>
            <p:ph idx="1" type="subTitle"/>
          </p:nvPr>
        </p:nvSpPr>
        <p:spPr>
          <a:xfrm>
            <a:off x="3964780" y="3328416"/>
            <a:ext cx="3959400" cy="7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16"/>
          <p:cNvSpPr txBox="1"/>
          <p:nvPr>
            <p:ph hasCustomPrompt="1" idx="2" type="title"/>
          </p:nvPr>
        </p:nvSpPr>
        <p:spPr>
          <a:xfrm>
            <a:off x="3964780" y="1728216"/>
            <a:ext cx="39594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9" name="Google Shape;219;p16"/>
          <p:cNvSpPr/>
          <p:nvPr/>
        </p:nvSpPr>
        <p:spPr>
          <a:xfrm>
            <a:off x="235075" y="147663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3813500" y="395313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875" y="4184825"/>
            <a:ext cx="751850" cy="3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24" y="3989680"/>
            <a:ext cx="1104900" cy="60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/>
          <p:cNvPicPr preferRelativeResize="0"/>
          <p:nvPr/>
        </p:nvPicPr>
        <p:blipFill rotWithShape="1">
          <a:blip r:embed="rId5">
            <a:alphaModFix/>
          </a:blip>
          <a:srcRect b="0" l="0" r="39522" t="20470"/>
          <a:stretch/>
        </p:blipFill>
        <p:spPr>
          <a:xfrm rot="5400000">
            <a:off x="6616838" y="2616337"/>
            <a:ext cx="2755425" cy="231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3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 txBox="1"/>
          <p:nvPr>
            <p:ph idx="1" type="subTitle"/>
          </p:nvPr>
        </p:nvSpPr>
        <p:spPr>
          <a:xfrm>
            <a:off x="665600" y="2914650"/>
            <a:ext cx="2038200" cy="3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7"/>
          <p:cNvSpPr txBox="1"/>
          <p:nvPr>
            <p:ph idx="2" type="subTitle"/>
          </p:nvPr>
        </p:nvSpPr>
        <p:spPr>
          <a:xfrm>
            <a:off x="755450" y="3336255"/>
            <a:ext cx="1858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17"/>
          <p:cNvSpPr txBox="1"/>
          <p:nvPr>
            <p:ph idx="3" type="subTitle"/>
          </p:nvPr>
        </p:nvSpPr>
        <p:spPr>
          <a:xfrm>
            <a:off x="2602413" y="2914650"/>
            <a:ext cx="2038200" cy="3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17"/>
          <p:cNvSpPr txBox="1"/>
          <p:nvPr>
            <p:ph idx="4" type="subTitle"/>
          </p:nvPr>
        </p:nvSpPr>
        <p:spPr>
          <a:xfrm>
            <a:off x="2693466" y="3336255"/>
            <a:ext cx="1856100" cy="5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7"/>
          <p:cNvSpPr txBox="1"/>
          <p:nvPr>
            <p:ph idx="5" type="subTitle"/>
          </p:nvPr>
        </p:nvSpPr>
        <p:spPr>
          <a:xfrm>
            <a:off x="4543413" y="2914650"/>
            <a:ext cx="2038200" cy="3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17"/>
          <p:cNvSpPr txBox="1"/>
          <p:nvPr>
            <p:ph idx="6" type="subTitle"/>
          </p:nvPr>
        </p:nvSpPr>
        <p:spPr>
          <a:xfrm>
            <a:off x="4634469" y="3336255"/>
            <a:ext cx="1856100" cy="5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17"/>
          <p:cNvSpPr txBox="1"/>
          <p:nvPr>
            <p:ph idx="7" type="subTitle"/>
          </p:nvPr>
        </p:nvSpPr>
        <p:spPr>
          <a:xfrm>
            <a:off x="6436788" y="2914650"/>
            <a:ext cx="2038200" cy="3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7"/>
          <p:cNvSpPr txBox="1"/>
          <p:nvPr>
            <p:ph idx="8" type="subTitle"/>
          </p:nvPr>
        </p:nvSpPr>
        <p:spPr>
          <a:xfrm>
            <a:off x="6527847" y="3336255"/>
            <a:ext cx="1856100" cy="5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3" name="Google Shape;233;p17"/>
          <p:cNvPicPr preferRelativeResize="0"/>
          <p:nvPr/>
        </p:nvPicPr>
        <p:blipFill rotWithShape="1">
          <a:blip r:embed="rId2">
            <a:alphaModFix/>
          </a:blip>
          <a:srcRect b="45501" l="14603" r="51027" t="11858"/>
          <a:stretch/>
        </p:blipFill>
        <p:spPr>
          <a:xfrm>
            <a:off x="7762875" y="0"/>
            <a:ext cx="1381126" cy="1096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7"/>
          <p:cNvSpPr/>
          <p:nvPr/>
        </p:nvSpPr>
        <p:spPr>
          <a:xfrm>
            <a:off x="2238725" y="121232"/>
            <a:ext cx="1210916" cy="419051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7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36" name="Google Shape;236;p17"/>
          <p:cNvPicPr preferRelativeResize="0"/>
          <p:nvPr/>
        </p:nvPicPr>
        <p:blipFill rotWithShape="1">
          <a:blip r:embed="rId3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7"/>
          <p:cNvPicPr preferRelativeResize="0"/>
          <p:nvPr/>
        </p:nvPicPr>
        <p:blipFill rotWithShape="1">
          <a:blip r:embed="rId4">
            <a:alphaModFix/>
          </a:blip>
          <a:srcRect b="18975" l="0" r="-3960" t="0"/>
          <a:stretch/>
        </p:blipFill>
        <p:spPr>
          <a:xfrm rot="5400000">
            <a:off x="-260802" y="3289375"/>
            <a:ext cx="2198725" cy="16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4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/>
          <p:nvPr/>
        </p:nvSpPr>
        <p:spPr>
          <a:xfrm>
            <a:off x="6626425" y="1019861"/>
            <a:ext cx="1031118" cy="356830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18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18"/>
          <p:cNvGrpSpPr/>
          <p:nvPr/>
        </p:nvGrpSpPr>
        <p:grpSpPr>
          <a:xfrm flipH="1">
            <a:off x="2251079" y="541385"/>
            <a:ext cx="4641841" cy="4060729"/>
            <a:chOff x="206450" y="2012825"/>
            <a:chExt cx="1809050" cy="1582575"/>
          </a:xfrm>
        </p:grpSpPr>
        <p:sp>
          <p:nvSpPr>
            <p:cNvPr id="242" name="Google Shape;242;p18"/>
            <p:cNvSpPr/>
            <p:nvPr/>
          </p:nvSpPr>
          <p:spPr>
            <a:xfrm>
              <a:off x="206450" y="2012825"/>
              <a:ext cx="1809050" cy="1582575"/>
            </a:xfrm>
            <a:custGeom>
              <a:rect b="b" l="l" r="r" t="t"/>
              <a:pathLst>
                <a:path extrusionOk="0" h="63303" w="72362">
                  <a:moveTo>
                    <a:pt x="40861" y="1"/>
                  </a:moveTo>
                  <a:cubicBezTo>
                    <a:pt x="40489" y="1"/>
                    <a:pt x="40122" y="10"/>
                    <a:pt x="39759" y="28"/>
                  </a:cubicBezTo>
                  <a:cubicBezTo>
                    <a:pt x="32268" y="362"/>
                    <a:pt x="19749" y="3679"/>
                    <a:pt x="19749" y="3679"/>
                  </a:cubicBezTo>
                  <a:cubicBezTo>
                    <a:pt x="19749" y="3679"/>
                    <a:pt x="11888" y="8186"/>
                    <a:pt x="7193" y="14783"/>
                  </a:cubicBezTo>
                  <a:cubicBezTo>
                    <a:pt x="2498" y="21377"/>
                    <a:pt x="0" y="35760"/>
                    <a:pt x="1902" y="41871"/>
                  </a:cubicBezTo>
                  <a:cubicBezTo>
                    <a:pt x="3801" y="47982"/>
                    <a:pt x="11328" y="58453"/>
                    <a:pt x="17403" y="60317"/>
                  </a:cubicBezTo>
                  <a:cubicBezTo>
                    <a:pt x="21363" y="61555"/>
                    <a:pt x="34217" y="63302"/>
                    <a:pt x="44105" y="63302"/>
                  </a:cubicBezTo>
                  <a:cubicBezTo>
                    <a:pt x="49377" y="63302"/>
                    <a:pt x="53806" y="62805"/>
                    <a:pt x="55594" y="61470"/>
                  </a:cubicBezTo>
                  <a:cubicBezTo>
                    <a:pt x="60700" y="57634"/>
                    <a:pt x="72362" y="48727"/>
                    <a:pt x="72362" y="41051"/>
                  </a:cubicBezTo>
                  <a:cubicBezTo>
                    <a:pt x="72362" y="33414"/>
                    <a:pt x="67109" y="11987"/>
                    <a:pt x="61967" y="7629"/>
                  </a:cubicBezTo>
                  <a:cubicBezTo>
                    <a:pt x="57074" y="3445"/>
                    <a:pt x="48164" y="1"/>
                    <a:pt x="40861" y="1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06150" y="2130375"/>
              <a:ext cx="1539825" cy="1347075"/>
            </a:xfrm>
            <a:custGeom>
              <a:rect b="b" l="l" r="r" t="t"/>
              <a:pathLst>
                <a:path extrusionOk="0" h="53883" w="61593">
                  <a:moveTo>
                    <a:pt x="34724" y="0"/>
                  </a:moveTo>
                  <a:cubicBezTo>
                    <a:pt x="34424" y="0"/>
                    <a:pt x="34127" y="7"/>
                    <a:pt x="33834" y="21"/>
                  </a:cubicBezTo>
                  <a:cubicBezTo>
                    <a:pt x="27461" y="319"/>
                    <a:pt x="16804" y="3151"/>
                    <a:pt x="16804" y="3151"/>
                  </a:cubicBezTo>
                  <a:cubicBezTo>
                    <a:pt x="16804" y="3151"/>
                    <a:pt x="10097" y="6987"/>
                    <a:pt x="6111" y="12576"/>
                  </a:cubicBezTo>
                  <a:cubicBezTo>
                    <a:pt x="2123" y="18204"/>
                    <a:pt x="1" y="30462"/>
                    <a:pt x="1601" y="35642"/>
                  </a:cubicBezTo>
                  <a:cubicBezTo>
                    <a:pt x="3241" y="40859"/>
                    <a:pt x="9650" y="49763"/>
                    <a:pt x="14792" y="51367"/>
                  </a:cubicBezTo>
                  <a:cubicBezTo>
                    <a:pt x="18170" y="52410"/>
                    <a:pt x="29103" y="53882"/>
                    <a:pt x="37522" y="53882"/>
                  </a:cubicBezTo>
                  <a:cubicBezTo>
                    <a:pt x="42015" y="53882"/>
                    <a:pt x="45792" y="53463"/>
                    <a:pt x="47323" y="52336"/>
                  </a:cubicBezTo>
                  <a:cubicBezTo>
                    <a:pt x="51681" y="49057"/>
                    <a:pt x="61592" y="41491"/>
                    <a:pt x="61592" y="34972"/>
                  </a:cubicBezTo>
                  <a:cubicBezTo>
                    <a:pt x="61592" y="28450"/>
                    <a:pt x="57121" y="10230"/>
                    <a:pt x="52724" y="6504"/>
                  </a:cubicBezTo>
                  <a:cubicBezTo>
                    <a:pt x="48565" y="2912"/>
                    <a:pt x="40979" y="0"/>
                    <a:pt x="34724" y="0"/>
                  </a:cubicBezTo>
                  <a:close/>
                </a:path>
              </a:pathLst>
            </a:custGeom>
            <a:solidFill>
              <a:srgbClr val="5933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8"/>
            <p:cNvSpPr/>
            <p:nvPr/>
          </p:nvSpPr>
          <p:spPr>
            <a:xfrm>
              <a:off x="444025" y="2248800"/>
              <a:ext cx="1268775" cy="1110225"/>
            </a:xfrm>
            <a:custGeom>
              <a:rect b="b" l="l" r="r" t="t"/>
              <a:pathLst>
                <a:path extrusionOk="0" h="44409" w="50751">
                  <a:moveTo>
                    <a:pt x="28542" y="0"/>
                  </a:moveTo>
                  <a:cubicBezTo>
                    <a:pt x="28316" y="0"/>
                    <a:pt x="28093" y="5"/>
                    <a:pt x="27872" y="14"/>
                  </a:cubicBezTo>
                  <a:cubicBezTo>
                    <a:pt x="22616" y="238"/>
                    <a:pt x="13823" y="2587"/>
                    <a:pt x="13823" y="2587"/>
                  </a:cubicBezTo>
                  <a:cubicBezTo>
                    <a:pt x="13823" y="2587"/>
                    <a:pt x="8347" y="5753"/>
                    <a:pt x="5029" y="10373"/>
                  </a:cubicBezTo>
                  <a:cubicBezTo>
                    <a:pt x="1750" y="14993"/>
                    <a:pt x="0" y="25093"/>
                    <a:pt x="1342" y="29376"/>
                  </a:cubicBezTo>
                  <a:cubicBezTo>
                    <a:pt x="2644" y="33663"/>
                    <a:pt x="7935" y="41002"/>
                    <a:pt x="12183" y="42343"/>
                  </a:cubicBezTo>
                  <a:cubicBezTo>
                    <a:pt x="14977" y="43194"/>
                    <a:pt x="23973" y="44408"/>
                    <a:pt x="30901" y="44408"/>
                  </a:cubicBezTo>
                  <a:cubicBezTo>
                    <a:pt x="34604" y="44408"/>
                    <a:pt x="37716" y="44062"/>
                    <a:pt x="38976" y="43127"/>
                  </a:cubicBezTo>
                  <a:cubicBezTo>
                    <a:pt x="42589" y="40444"/>
                    <a:pt x="50750" y="34184"/>
                    <a:pt x="50750" y="28819"/>
                  </a:cubicBezTo>
                  <a:cubicBezTo>
                    <a:pt x="50750" y="23453"/>
                    <a:pt x="47060" y="8435"/>
                    <a:pt x="43447" y="5344"/>
                  </a:cubicBezTo>
                  <a:cubicBezTo>
                    <a:pt x="40019" y="2416"/>
                    <a:pt x="33718" y="0"/>
                    <a:pt x="28542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597675" y="2381125"/>
              <a:ext cx="966075" cy="845300"/>
            </a:xfrm>
            <a:custGeom>
              <a:rect b="b" l="l" r="r" t="t"/>
              <a:pathLst>
                <a:path extrusionOk="0" h="33812" w="38643">
                  <a:moveTo>
                    <a:pt x="21791" y="0"/>
                  </a:moveTo>
                  <a:cubicBezTo>
                    <a:pt x="21605" y="0"/>
                    <a:pt x="21422" y="4"/>
                    <a:pt x="21240" y="12"/>
                  </a:cubicBezTo>
                  <a:cubicBezTo>
                    <a:pt x="17254" y="200"/>
                    <a:pt x="10547" y="1989"/>
                    <a:pt x="10547" y="1989"/>
                  </a:cubicBezTo>
                  <a:cubicBezTo>
                    <a:pt x="10547" y="1989"/>
                    <a:pt x="6374" y="4374"/>
                    <a:pt x="3876" y="7912"/>
                  </a:cubicBezTo>
                  <a:cubicBezTo>
                    <a:pt x="1342" y="11414"/>
                    <a:pt x="1" y="19129"/>
                    <a:pt x="1044" y="22369"/>
                  </a:cubicBezTo>
                  <a:cubicBezTo>
                    <a:pt x="2052" y="25612"/>
                    <a:pt x="6076" y="31237"/>
                    <a:pt x="9316" y="32206"/>
                  </a:cubicBezTo>
                  <a:cubicBezTo>
                    <a:pt x="11439" y="32866"/>
                    <a:pt x="18337" y="33812"/>
                    <a:pt x="23621" y="33812"/>
                  </a:cubicBezTo>
                  <a:cubicBezTo>
                    <a:pt x="26409" y="33812"/>
                    <a:pt x="28747" y="33548"/>
                    <a:pt x="29700" y="32841"/>
                  </a:cubicBezTo>
                  <a:cubicBezTo>
                    <a:pt x="32418" y="30790"/>
                    <a:pt x="38642" y="26021"/>
                    <a:pt x="38642" y="21922"/>
                  </a:cubicBezTo>
                  <a:cubicBezTo>
                    <a:pt x="38642" y="17862"/>
                    <a:pt x="35846" y="6421"/>
                    <a:pt x="33089" y="4075"/>
                  </a:cubicBezTo>
                  <a:cubicBezTo>
                    <a:pt x="30493" y="1833"/>
                    <a:pt x="25720" y="0"/>
                    <a:pt x="21791" y="0"/>
                  </a:cubicBezTo>
                  <a:close/>
                </a:path>
              </a:pathLst>
            </a:custGeom>
            <a:solidFill>
              <a:srgbClr val="5933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743000" y="2505975"/>
              <a:ext cx="681025" cy="596000"/>
            </a:xfrm>
            <a:custGeom>
              <a:rect b="b" l="l" r="r" t="t"/>
              <a:pathLst>
                <a:path extrusionOk="0" h="23840" w="27241">
                  <a:moveTo>
                    <a:pt x="15414" y="0"/>
                  </a:moveTo>
                  <a:cubicBezTo>
                    <a:pt x="15267" y="0"/>
                    <a:pt x="15122" y="4"/>
                    <a:pt x="14980" y="11"/>
                  </a:cubicBezTo>
                  <a:cubicBezTo>
                    <a:pt x="12148" y="125"/>
                    <a:pt x="7417" y="1392"/>
                    <a:pt x="7417" y="1392"/>
                  </a:cubicBezTo>
                  <a:cubicBezTo>
                    <a:pt x="7417" y="1392"/>
                    <a:pt x="4472" y="3067"/>
                    <a:pt x="2722" y="5565"/>
                  </a:cubicBezTo>
                  <a:cubicBezTo>
                    <a:pt x="934" y="8060"/>
                    <a:pt x="1" y="13464"/>
                    <a:pt x="710" y="15775"/>
                  </a:cubicBezTo>
                  <a:cubicBezTo>
                    <a:pt x="1417" y="18085"/>
                    <a:pt x="4248" y="21996"/>
                    <a:pt x="6559" y="22705"/>
                  </a:cubicBezTo>
                  <a:cubicBezTo>
                    <a:pt x="8049" y="23168"/>
                    <a:pt x="12927" y="23839"/>
                    <a:pt x="16649" y="23839"/>
                  </a:cubicBezTo>
                  <a:cubicBezTo>
                    <a:pt x="18610" y="23839"/>
                    <a:pt x="20250" y="23653"/>
                    <a:pt x="20906" y="23152"/>
                  </a:cubicBezTo>
                  <a:cubicBezTo>
                    <a:pt x="22843" y="21698"/>
                    <a:pt x="27240" y="18344"/>
                    <a:pt x="27240" y="15476"/>
                  </a:cubicBezTo>
                  <a:cubicBezTo>
                    <a:pt x="27240" y="12570"/>
                    <a:pt x="25264" y="4522"/>
                    <a:pt x="23326" y="2882"/>
                  </a:cubicBezTo>
                  <a:cubicBezTo>
                    <a:pt x="21488" y="1289"/>
                    <a:pt x="18140" y="0"/>
                    <a:pt x="15414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p18"/>
          <p:cNvSpPr txBox="1"/>
          <p:nvPr/>
        </p:nvSpPr>
        <p:spPr>
          <a:xfrm>
            <a:off x="2200200" y="3433450"/>
            <a:ext cx="4743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" sz="1100">
                <a:solidFill>
                  <a:schemeClr val="dk2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lang="en" sz="1100">
                <a:solidFill>
                  <a:schemeClr val="dk2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by </a:t>
            </a:r>
            <a:r>
              <a:rPr lang="en" sz="1100">
                <a:solidFill>
                  <a:schemeClr val="dk2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100">
              <a:solidFill>
                <a:schemeClr val="dk2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8" name="Google Shape;248;p18"/>
          <p:cNvSpPr txBox="1"/>
          <p:nvPr>
            <p:ph idx="1" type="subTitle"/>
          </p:nvPr>
        </p:nvSpPr>
        <p:spPr>
          <a:xfrm>
            <a:off x="3004025" y="1775650"/>
            <a:ext cx="3135900" cy="10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9" name="Google Shape;249;p18"/>
          <p:cNvSpPr txBox="1"/>
          <p:nvPr>
            <p:ph type="title"/>
          </p:nvPr>
        </p:nvSpPr>
        <p:spPr>
          <a:xfrm>
            <a:off x="713225" y="815475"/>
            <a:ext cx="7717500" cy="7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0" name="Google Shape;250;p18"/>
          <p:cNvSpPr txBox="1"/>
          <p:nvPr>
            <p:ph idx="2" type="subTitle"/>
          </p:nvPr>
        </p:nvSpPr>
        <p:spPr>
          <a:xfrm>
            <a:off x="3076650" y="4124325"/>
            <a:ext cx="2990700" cy="3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 Medium"/>
              <a:buNone/>
              <a:defRPr sz="12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1" name="Google Shape;251;p18"/>
          <p:cNvPicPr preferRelativeResize="0"/>
          <p:nvPr/>
        </p:nvPicPr>
        <p:blipFill rotWithShape="1">
          <a:blip r:embed="rId6">
            <a:alphaModFix/>
          </a:blip>
          <a:srcRect b="18975" l="0" r="-3960" t="0"/>
          <a:stretch/>
        </p:blipFill>
        <p:spPr>
          <a:xfrm rot="5400000">
            <a:off x="-260802" y="3289375"/>
            <a:ext cx="2198725" cy="16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 rotWithShape="1">
          <a:blip r:embed="rId7">
            <a:alphaModFix/>
          </a:blip>
          <a:srcRect b="45501" l="14603" r="51027" t="11858"/>
          <a:stretch/>
        </p:blipFill>
        <p:spPr>
          <a:xfrm>
            <a:off x="7762875" y="0"/>
            <a:ext cx="1381126" cy="1096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8"/>
          <p:cNvSpPr/>
          <p:nvPr/>
        </p:nvSpPr>
        <p:spPr>
          <a:xfrm>
            <a:off x="1346150" y="663020"/>
            <a:ext cx="1031118" cy="356830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8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5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"/>
          <p:cNvSpPr txBox="1"/>
          <p:nvPr>
            <p:ph idx="1" type="subTitle"/>
          </p:nvPr>
        </p:nvSpPr>
        <p:spPr>
          <a:xfrm>
            <a:off x="713225" y="1171575"/>
            <a:ext cx="77175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1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19"/>
          <p:cNvSpPr txBox="1"/>
          <p:nvPr>
            <p:ph idx="2" type="subTitle"/>
          </p:nvPr>
        </p:nvSpPr>
        <p:spPr>
          <a:xfrm>
            <a:off x="713225" y="1776770"/>
            <a:ext cx="3601500" cy="26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Char char="●"/>
              <a:defRPr sz="12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8" name="Google Shape;258;p19"/>
          <p:cNvSpPr txBox="1"/>
          <p:nvPr>
            <p:ph idx="3" type="subTitle"/>
          </p:nvPr>
        </p:nvSpPr>
        <p:spPr>
          <a:xfrm>
            <a:off x="2053775" y="1338620"/>
            <a:ext cx="920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259" name="Google Shape;259;p19"/>
          <p:cNvSpPr txBox="1"/>
          <p:nvPr>
            <p:ph idx="4" type="subTitle"/>
          </p:nvPr>
        </p:nvSpPr>
        <p:spPr>
          <a:xfrm>
            <a:off x="4828025" y="1776770"/>
            <a:ext cx="3602700" cy="26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Char char="●"/>
              <a:defRPr sz="12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19"/>
          <p:cNvSpPr txBox="1"/>
          <p:nvPr>
            <p:ph idx="5" type="subTitle"/>
          </p:nvPr>
        </p:nvSpPr>
        <p:spPr>
          <a:xfrm>
            <a:off x="6169175" y="1338620"/>
            <a:ext cx="920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pic>
        <p:nvPicPr>
          <p:cNvPr id="261" name="Google Shape;261;p19"/>
          <p:cNvPicPr preferRelativeResize="0"/>
          <p:nvPr/>
        </p:nvPicPr>
        <p:blipFill rotWithShape="1">
          <a:blip r:embed="rId2">
            <a:alphaModFix/>
          </a:blip>
          <a:srcRect b="45501" l="14603" r="51027" t="11858"/>
          <a:stretch/>
        </p:blipFill>
        <p:spPr>
          <a:xfrm>
            <a:off x="7762875" y="0"/>
            <a:ext cx="1381126" cy="1096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9"/>
          <p:cNvSpPr/>
          <p:nvPr/>
        </p:nvSpPr>
        <p:spPr>
          <a:xfrm>
            <a:off x="2522571" y="76586"/>
            <a:ext cx="1068107" cy="369630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6247526" y="182962"/>
            <a:ext cx="1068106" cy="369630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19"/>
          <p:cNvPicPr preferRelativeResize="0"/>
          <p:nvPr/>
        </p:nvPicPr>
        <p:blipFill rotWithShape="1">
          <a:blip r:embed="rId3">
            <a:alphaModFix/>
          </a:blip>
          <a:srcRect b="18975" l="0" r="-3960" t="0"/>
          <a:stretch/>
        </p:blipFill>
        <p:spPr>
          <a:xfrm rot="10800000">
            <a:off x="-76202" y="-11925"/>
            <a:ext cx="2198725" cy="16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9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66" name="Google Shape;266;p19"/>
          <p:cNvPicPr preferRelativeResize="0"/>
          <p:nvPr/>
        </p:nvPicPr>
        <p:blipFill rotWithShape="1">
          <a:blip r:embed="rId4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">
  <p:cSld name="CUSTOM_6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0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0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0" name="Google Shape;270;p20"/>
          <p:cNvSpPr txBox="1"/>
          <p:nvPr>
            <p:ph idx="1" type="subTitle"/>
          </p:nvPr>
        </p:nvSpPr>
        <p:spPr>
          <a:xfrm>
            <a:off x="4022463" y="2884138"/>
            <a:ext cx="1755600" cy="4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20"/>
          <p:cNvSpPr txBox="1"/>
          <p:nvPr>
            <p:ph idx="2" type="subTitle"/>
          </p:nvPr>
        </p:nvSpPr>
        <p:spPr>
          <a:xfrm>
            <a:off x="6537800" y="3868500"/>
            <a:ext cx="17556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20"/>
          <p:cNvSpPr txBox="1"/>
          <p:nvPr>
            <p:ph idx="3" type="subTitle"/>
          </p:nvPr>
        </p:nvSpPr>
        <p:spPr>
          <a:xfrm>
            <a:off x="1392913" y="2153225"/>
            <a:ext cx="1753800" cy="4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20"/>
          <p:cNvSpPr/>
          <p:nvPr/>
        </p:nvSpPr>
        <p:spPr>
          <a:xfrm>
            <a:off x="6009625" y="53690"/>
            <a:ext cx="1104897" cy="38236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0"/>
          <p:cNvSpPr/>
          <p:nvPr/>
        </p:nvSpPr>
        <p:spPr>
          <a:xfrm>
            <a:off x="2892550" y="82886"/>
            <a:ext cx="936176" cy="323974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20"/>
          <p:cNvPicPr preferRelativeResize="0"/>
          <p:nvPr/>
        </p:nvPicPr>
        <p:blipFill rotWithShape="1">
          <a:blip r:embed="rId3">
            <a:alphaModFix/>
          </a:blip>
          <a:srcRect b="33334" l="0" r="41547" t="20166"/>
          <a:stretch/>
        </p:blipFill>
        <p:spPr>
          <a:xfrm flipH="1" rot="-5400000">
            <a:off x="-576775" y="3371325"/>
            <a:ext cx="2348950" cy="119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599" y="4533755"/>
            <a:ext cx="1104900" cy="60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3300" y="4780750"/>
            <a:ext cx="609600" cy="2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0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/>
          <p:nvPr>
            <p:ph type="title"/>
          </p:nvPr>
        </p:nvSpPr>
        <p:spPr>
          <a:xfrm>
            <a:off x="5019675" y="1452600"/>
            <a:ext cx="2910900" cy="223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40" name="Google Shape;40;p3"/>
          <p:cNvGrpSpPr/>
          <p:nvPr/>
        </p:nvGrpSpPr>
        <p:grpSpPr>
          <a:xfrm flipH="1">
            <a:off x="3790975" y="0"/>
            <a:ext cx="5353029" cy="5143500"/>
            <a:chOff x="-381000" y="0"/>
            <a:chExt cx="5353029" cy="5143500"/>
          </a:xfrm>
        </p:grpSpPr>
        <p:sp>
          <p:nvSpPr>
            <p:cNvPr id="41" name="Google Shape;41;p3"/>
            <p:cNvSpPr/>
            <p:nvPr/>
          </p:nvSpPr>
          <p:spPr>
            <a:xfrm rot="-5400000">
              <a:off x="980905" y="1147776"/>
              <a:ext cx="5134295" cy="2847954"/>
            </a:xfrm>
            <a:custGeom>
              <a:rect b="b" l="l" r="r" t="t"/>
              <a:pathLst>
                <a:path extrusionOk="0" h="31273" w="56379">
                  <a:moveTo>
                    <a:pt x="1" y="0"/>
                  </a:moveTo>
                  <a:lnTo>
                    <a:pt x="1" y="18408"/>
                  </a:lnTo>
                  <a:cubicBezTo>
                    <a:pt x="114" y="18482"/>
                    <a:pt x="224" y="18595"/>
                    <a:pt x="338" y="18706"/>
                  </a:cubicBezTo>
                  <a:cubicBezTo>
                    <a:pt x="2294" y="20517"/>
                    <a:pt x="5128" y="21131"/>
                    <a:pt x="7818" y="21131"/>
                  </a:cubicBezTo>
                  <a:cubicBezTo>
                    <a:pt x="7895" y="21131"/>
                    <a:pt x="7972" y="21130"/>
                    <a:pt x="8049" y="21129"/>
                  </a:cubicBezTo>
                  <a:cubicBezTo>
                    <a:pt x="10807" y="21129"/>
                    <a:pt x="13528" y="20569"/>
                    <a:pt x="16286" y="20494"/>
                  </a:cubicBezTo>
                  <a:cubicBezTo>
                    <a:pt x="16462" y="20489"/>
                    <a:pt x="16639" y="20487"/>
                    <a:pt x="16816" y="20487"/>
                  </a:cubicBezTo>
                  <a:cubicBezTo>
                    <a:pt x="19416" y="20487"/>
                    <a:pt x="22121" y="21017"/>
                    <a:pt x="24110" y="22655"/>
                  </a:cubicBezTo>
                  <a:cubicBezTo>
                    <a:pt x="27127" y="25115"/>
                    <a:pt x="28319" y="29774"/>
                    <a:pt x="32010" y="31002"/>
                  </a:cubicBezTo>
                  <a:cubicBezTo>
                    <a:pt x="32591" y="31190"/>
                    <a:pt x="33171" y="31272"/>
                    <a:pt x="33748" y="31272"/>
                  </a:cubicBezTo>
                  <a:cubicBezTo>
                    <a:pt x="36610" y="31272"/>
                    <a:pt x="39416" y="29243"/>
                    <a:pt x="42145" y="27911"/>
                  </a:cubicBezTo>
                  <a:cubicBezTo>
                    <a:pt x="44876" y="26559"/>
                    <a:pt x="47934" y="25856"/>
                    <a:pt x="51005" y="25856"/>
                  </a:cubicBezTo>
                  <a:cubicBezTo>
                    <a:pt x="51829" y="25856"/>
                    <a:pt x="52653" y="25907"/>
                    <a:pt x="53472" y="26009"/>
                  </a:cubicBezTo>
                  <a:cubicBezTo>
                    <a:pt x="54441" y="26158"/>
                    <a:pt x="55410" y="26346"/>
                    <a:pt x="56379" y="26530"/>
                  </a:cubicBezTo>
                  <a:lnTo>
                    <a:pt x="563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rotWithShape="0" algn="bl" dir="4980000" dist="95250">
                <a:schemeClr val="accent3">
                  <a:alpha val="2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-381000" y="0"/>
              <a:ext cx="25146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3" name="Google Shape;43;p3"/>
          <p:cNvPicPr preferRelativeResize="0"/>
          <p:nvPr/>
        </p:nvPicPr>
        <p:blipFill rotWithShape="1">
          <a:blip r:embed="rId2">
            <a:alphaModFix/>
          </a:blip>
          <a:srcRect b="33333" l="0" r="41547" t="0"/>
          <a:stretch/>
        </p:blipFill>
        <p:spPr>
          <a:xfrm>
            <a:off x="7014124" y="-543413"/>
            <a:ext cx="2348950" cy="17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"/>
          <p:cNvSpPr/>
          <p:nvPr/>
        </p:nvSpPr>
        <p:spPr>
          <a:xfrm>
            <a:off x="95750" y="1518300"/>
            <a:ext cx="1634995" cy="536012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1489025" y="563938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" name="Google Shape;46;p3"/>
          <p:cNvPicPr preferRelativeResize="0"/>
          <p:nvPr/>
        </p:nvPicPr>
        <p:blipFill rotWithShape="1">
          <a:blip r:embed="rId3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3073575"/>
            <a:ext cx="2198700" cy="206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9550" y="4433755"/>
            <a:ext cx="1104900" cy="60974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1" name="Google Shape;281;p21"/>
          <p:cNvSpPr txBox="1"/>
          <p:nvPr>
            <p:ph idx="1" type="subTitle"/>
          </p:nvPr>
        </p:nvSpPr>
        <p:spPr>
          <a:xfrm>
            <a:off x="1117775" y="171450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282" name="Google Shape;282;p21"/>
          <p:cNvSpPr txBox="1"/>
          <p:nvPr>
            <p:ph idx="2" type="subTitle"/>
          </p:nvPr>
        </p:nvSpPr>
        <p:spPr>
          <a:xfrm>
            <a:off x="953525" y="2239627"/>
            <a:ext cx="2091900" cy="3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21"/>
          <p:cNvSpPr txBox="1"/>
          <p:nvPr>
            <p:ph idx="3" type="subTitle"/>
          </p:nvPr>
        </p:nvSpPr>
        <p:spPr>
          <a:xfrm>
            <a:off x="3690300" y="171450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284" name="Google Shape;284;p21"/>
          <p:cNvSpPr txBox="1"/>
          <p:nvPr>
            <p:ph idx="4" type="subTitle"/>
          </p:nvPr>
        </p:nvSpPr>
        <p:spPr>
          <a:xfrm>
            <a:off x="3526050" y="2239627"/>
            <a:ext cx="2091900" cy="3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1"/>
          <p:cNvSpPr txBox="1"/>
          <p:nvPr>
            <p:ph idx="5" type="subTitle"/>
          </p:nvPr>
        </p:nvSpPr>
        <p:spPr>
          <a:xfrm>
            <a:off x="6266105" y="171450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286" name="Google Shape;286;p21"/>
          <p:cNvSpPr txBox="1"/>
          <p:nvPr>
            <p:ph idx="6" type="subTitle"/>
          </p:nvPr>
        </p:nvSpPr>
        <p:spPr>
          <a:xfrm>
            <a:off x="6101855" y="2239627"/>
            <a:ext cx="2091900" cy="3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21"/>
          <p:cNvSpPr txBox="1"/>
          <p:nvPr>
            <p:ph idx="7" type="subTitle"/>
          </p:nvPr>
        </p:nvSpPr>
        <p:spPr>
          <a:xfrm>
            <a:off x="1117775" y="329565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288" name="Google Shape;288;p21"/>
          <p:cNvSpPr txBox="1"/>
          <p:nvPr>
            <p:ph idx="8" type="subTitle"/>
          </p:nvPr>
        </p:nvSpPr>
        <p:spPr>
          <a:xfrm>
            <a:off x="953525" y="3820777"/>
            <a:ext cx="2091900" cy="3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21"/>
          <p:cNvSpPr txBox="1"/>
          <p:nvPr>
            <p:ph idx="9" type="subTitle"/>
          </p:nvPr>
        </p:nvSpPr>
        <p:spPr>
          <a:xfrm>
            <a:off x="3690300" y="329565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290" name="Google Shape;290;p21"/>
          <p:cNvSpPr txBox="1"/>
          <p:nvPr>
            <p:ph idx="13" type="subTitle"/>
          </p:nvPr>
        </p:nvSpPr>
        <p:spPr>
          <a:xfrm>
            <a:off x="3526050" y="3820777"/>
            <a:ext cx="2091900" cy="3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21"/>
          <p:cNvSpPr txBox="1"/>
          <p:nvPr>
            <p:ph idx="14" type="subTitle"/>
          </p:nvPr>
        </p:nvSpPr>
        <p:spPr>
          <a:xfrm>
            <a:off x="6266105" y="329565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292" name="Google Shape;292;p21"/>
          <p:cNvSpPr txBox="1"/>
          <p:nvPr>
            <p:ph idx="15" type="subTitle"/>
          </p:nvPr>
        </p:nvSpPr>
        <p:spPr>
          <a:xfrm>
            <a:off x="6101855" y="3820777"/>
            <a:ext cx="2091900" cy="3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93" name="Google Shape;293;p21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1"/>
          <p:cNvPicPr preferRelativeResize="0"/>
          <p:nvPr/>
        </p:nvPicPr>
        <p:blipFill rotWithShape="1">
          <a:blip r:embed="rId3">
            <a:alphaModFix/>
          </a:blip>
          <a:srcRect b="33334" l="0" r="41547" t="20166"/>
          <a:stretch/>
        </p:blipFill>
        <p:spPr>
          <a:xfrm flipH="1" rot="5400000">
            <a:off x="7371825" y="561600"/>
            <a:ext cx="2348950" cy="119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1"/>
          <p:cNvSpPr/>
          <p:nvPr/>
        </p:nvSpPr>
        <p:spPr>
          <a:xfrm>
            <a:off x="235075" y="147663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1"/>
          <p:cNvSpPr/>
          <p:nvPr/>
        </p:nvSpPr>
        <p:spPr>
          <a:xfrm>
            <a:off x="4580000" y="71473"/>
            <a:ext cx="1122303" cy="388317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21"/>
          <p:cNvPicPr preferRelativeResize="0"/>
          <p:nvPr/>
        </p:nvPicPr>
        <p:blipFill rotWithShape="1">
          <a:blip r:embed="rId3">
            <a:alphaModFix/>
          </a:blip>
          <a:srcRect b="45501" l="14603" r="51027" t="11858"/>
          <a:stretch/>
        </p:blipFill>
        <p:spPr>
          <a:xfrm rot="10800000">
            <a:off x="0" y="4051325"/>
            <a:ext cx="1381126" cy="109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">
  <p:cSld name="CUSTOM_8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"/>
          <p:cNvSpPr txBox="1"/>
          <p:nvPr>
            <p:ph hasCustomPrompt="1" type="title"/>
          </p:nvPr>
        </p:nvSpPr>
        <p:spPr>
          <a:xfrm>
            <a:off x="713250" y="1094250"/>
            <a:ext cx="7717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0" name="Google Shape;300;p22"/>
          <p:cNvSpPr txBox="1"/>
          <p:nvPr>
            <p:ph hasCustomPrompt="1" idx="2" type="title"/>
          </p:nvPr>
        </p:nvSpPr>
        <p:spPr>
          <a:xfrm>
            <a:off x="713250" y="2161050"/>
            <a:ext cx="7717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1" name="Google Shape;301;p22"/>
          <p:cNvSpPr txBox="1"/>
          <p:nvPr>
            <p:ph idx="1" type="subTitle"/>
          </p:nvPr>
        </p:nvSpPr>
        <p:spPr>
          <a:xfrm>
            <a:off x="2533650" y="2705100"/>
            <a:ext cx="40767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22"/>
          <p:cNvSpPr txBox="1"/>
          <p:nvPr>
            <p:ph hasCustomPrompt="1" idx="3" type="title"/>
          </p:nvPr>
        </p:nvSpPr>
        <p:spPr>
          <a:xfrm>
            <a:off x="713250" y="3304050"/>
            <a:ext cx="7717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3" name="Google Shape;303;p22"/>
          <p:cNvSpPr txBox="1"/>
          <p:nvPr>
            <p:ph idx="4" type="subTitle"/>
          </p:nvPr>
        </p:nvSpPr>
        <p:spPr>
          <a:xfrm>
            <a:off x="2533650" y="3857625"/>
            <a:ext cx="40767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22"/>
          <p:cNvSpPr txBox="1"/>
          <p:nvPr>
            <p:ph idx="5" type="title"/>
          </p:nvPr>
        </p:nvSpPr>
        <p:spPr>
          <a:xfrm>
            <a:off x="2400325" y="1673750"/>
            <a:ext cx="4343400" cy="3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None/>
              <a:defRPr sz="14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5" name="Google Shape;305;p22"/>
          <p:cNvPicPr preferRelativeResize="0"/>
          <p:nvPr/>
        </p:nvPicPr>
        <p:blipFill rotWithShape="1">
          <a:blip r:embed="rId2">
            <a:alphaModFix/>
          </a:blip>
          <a:srcRect b="45501" l="14603" r="51027" t="11858"/>
          <a:stretch/>
        </p:blipFill>
        <p:spPr>
          <a:xfrm>
            <a:off x="7762875" y="0"/>
            <a:ext cx="1381126" cy="109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2"/>
          <p:cNvPicPr preferRelativeResize="0"/>
          <p:nvPr/>
        </p:nvPicPr>
        <p:blipFill rotWithShape="1">
          <a:blip r:embed="rId3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2"/>
          <p:cNvPicPr preferRelativeResize="0"/>
          <p:nvPr/>
        </p:nvPicPr>
        <p:blipFill rotWithShape="1">
          <a:blip r:embed="rId4">
            <a:alphaModFix/>
          </a:blip>
          <a:srcRect b="18975" l="0" r="-3960" t="0"/>
          <a:stretch/>
        </p:blipFill>
        <p:spPr>
          <a:xfrm rot="5400000">
            <a:off x="-260802" y="3289375"/>
            <a:ext cx="2198725" cy="16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8324" y="4294555"/>
            <a:ext cx="1104900" cy="60974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2"/>
          <p:cNvSpPr/>
          <p:nvPr/>
        </p:nvSpPr>
        <p:spPr>
          <a:xfrm>
            <a:off x="6315575" y="832500"/>
            <a:ext cx="1634995" cy="536012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2"/>
          <p:cNvSpPr/>
          <p:nvPr/>
        </p:nvSpPr>
        <p:spPr>
          <a:xfrm>
            <a:off x="1489025" y="563938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2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 text">
  <p:cSld name="CUSTOM_9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4" name="Google Shape;314;p23"/>
          <p:cNvSpPr txBox="1"/>
          <p:nvPr>
            <p:ph idx="1" type="subTitle"/>
          </p:nvPr>
        </p:nvSpPr>
        <p:spPr>
          <a:xfrm>
            <a:off x="1528800" y="1876350"/>
            <a:ext cx="6086400" cy="16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Char char="●"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15" name="Google Shape;315;p23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 b="18975" l="0" r="-3960" t="0"/>
          <a:stretch/>
        </p:blipFill>
        <p:spPr>
          <a:xfrm rot="5400000">
            <a:off x="-260802" y="3289375"/>
            <a:ext cx="2198725" cy="16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/>
          <p:nvPr/>
        </p:nvSpPr>
        <p:spPr>
          <a:xfrm>
            <a:off x="5537350" y="111778"/>
            <a:ext cx="1169822" cy="383511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3"/>
          <p:cNvSpPr/>
          <p:nvPr/>
        </p:nvSpPr>
        <p:spPr>
          <a:xfrm>
            <a:off x="-81375" y="1425123"/>
            <a:ext cx="1108259" cy="383525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6049" y="4432405"/>
            <a:ext cx="1104900" cy="60974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3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ree columns">
  <p:cSld name="CUSTOM_10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4" name="Google Shape;324;p24"/>
          <p:cNvSpPr txBox="1"/>
          <p:nvPr>
            <p:ph idx="1" type="subTitle"/>
          </p:nvPr>
        </p:nvSpPr>
        <p:spPr>
          <a:xfrm>
            <a:off x="1182600" y="316230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25" name="Google Shape;325;p24"/>
          <p:cNvSpPr txBox="1"/>
          <p:nvPr>
            <p:ph idx="2" type="subTitle"/>
          </p:nvPr>
        </p:nvSpPr>
        <p:spPr>
          <a:xfrm>
            <a:off x="1018350" y="3668795"/>
            <a:ext cx="20919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24"/>
          <p:cNvSpPr txBox="1"/>
          <p:nvPr>
            <p:ph idx="3" type="subTitle"/>
          </p:nvPr>
        </p:nvSpPr>
        <p:spPr>
          <a:xfrm>
            <a:off x="3690300" y="316230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27" name="Google Shape;327;p24"/>
          <p:cNvSpPr txBox="1"/>
          <p:nvPr>
            <p:ph idx="4" type="subTitle"/>
          </p:nvPr>
        </p:nvSpPr>
        <p:spPr>
          <a:xfrm>
            <a:off x="3526050" y="3668795"/>
            <a:ext cx="20919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24"/>
          <p:cNvSpPr txBox="1"/>
          <p:nvPr>
            <p:ph idx="5" type="subTitle"/>
          </p:nvPr>
        </p:nvSpPr>
        <p:spPr>
          <a:xfrm>
            <a:off x="6192750" y="3162300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29" name="Google Shape;329;p24"/>
          <p:cNvSpPr txBox="1"/>
          <p:nvPr>
            <p:ph idx="6" type="subTitle"/>
          </p:nvPr>
        </p:nvSpPr>
        <p:spPr>
          <a:xfrm>
            <a:off x="6028500" y="3668795"/>
            <a:ext cx="20919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0" name="Google Shape;330;p24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4"/>
          <p:cNvSpPr/>
          <p:nvPr/>
        </p:nvSpPr>
        <p:spPr>
          <a:xfrm>
            <a:off x="2238725" y="121232"/>
            <a:ext cx="1210916" cy="419051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4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2">
  <p:cSld name="CUSTOM_1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5"/>
          <p:cNvGrpSpPr/>
          <p:nvPr/>
        </p:nvGrpSpPr>
        <p:grpSpPr>
          <a:xfrm>
            <a:off x="-5478" y="2078280"/>
            <a:ext cx="9144043" cy="3063541"/>
            <a:chOff x="1056325" y="3631825"/>
            <a:chExt cx="5501500" cy="1843175"/>
          </a:xfrm>
        </p:grpSpPr>
        <p:sp>
          <p:nvSpPr>
            <p:cNvPr id="335" name="Google Shape;335;p25"/>
            <p:cNvSpPr/>
            <p:nvPr/>
          </p:nvSpPr>
          <p:spPr>
            <a:xfrm>
              <a:off x="4799400" y="3631825"/>
              <a:ext cx="275525" cy="394525"/>
            </a:xfrm>
            <a:custGeom>
              <a:rect b="b" l="l" r="r" t="t"/>
              <a:pathLst>
                <a:path extrusionOk="0" h="15781" w="11021">
                  <a:moveTo>
                    <a:pt x="7145" y="1"/>
                  </a:moveTo>
                  <a:cubicBezTo>
                    <a:pt x="4078" y="1"/>
                    <a:pt x="158" y="3901"/>
                    <a:pt x="0" y="15092"/>
                  </a:cubicBezTo>
                  <a:lnTo>
                    <a:pt x="83" y="15092"/>
                  </a:lnTo>
                  <a:cubicBezTo>
                    <a:pt x="427" y="15181"/>
                    <a:pt x="772" y="15181"/>
                    <a:pt x="1116" y="15264"/>
                  </a:cubicBezTo>
                  <a:cubicBezTo>
                    <a:pt x="1722" y="15353"/>
                    <a:pt x="2411" y="15436"/>
                    <a:pt x="3100" y="15526"/>
                  </a:cubicBezTo>
                  <a:lnTo>
                    <a:pt x="3527" y="15526"/>
                  </a:lnTo>
                  <a:lnTo>
                    <a:pt x="5593" y="15780"/>
                  </a:lnTo>
                  <a:cubicBezTo>
                    <a:pt x="6110" y="15608"/>
                    <a:pt x="6626" y="15353"/>
                    <a:pt x="7232" y="15092"/>
                  </a:cubicBezTo>
                  <a:cubicBezTo>
                    <a:pt x="8782" y="12337"/>
                    <a:pt x="11021" y="7515"/>
                    <a:pt x="10759" y="3644"/>
                  </a:cubicBezTo>
                  <a:cubicBezTo>
                    <a:pt x="10596" y="1479"/>
                    <a:pt x="9032" y="1"/>
                    <a:pt x="7145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2248725" y="3677625"/>
              <a:ext cx="282075" cy="396075"/>
            </a:xfrm>
            <a:custGeom>
              <a:rect b="b" l="l" r="r" t="t"/>
              <a:pathLst>
                <a:path extrusionOk="0" h="15843" w="11283">
                  <a:moveTo>
                    <a:pt x="3961" y="1"/>
                  </a:moveTo>
                  <a:lnTo>
                    <a:pt x="1" y="5256"/>
                  </a:lnTo>
                  <a:lnTo>
                    <a:pt x="4051" y="15843"/>
                  </a:lnTo>
                  <a:lnTo>
                    <a:pt x="5167" y="14982"/>
                  </a:lnTo>
                  <a:lnTo>
                    <a:pt x="7495" y="15415"/>
                  </a:lnTo>
                  <a:cubicBezTo>
                    <a:pt x="8183" y="15326"/>
                    <a:pt x="8955" y="15243"/>
                    <a:pt x="9733" y="15071"/>
                  </a:cubicBezTo>
                  <a:cubicBezTo>
                    <a:pt x="9988" y="15071"/>
                    <a:pt x="10332" y="14982"/>
                    <a:pt x="10677" y="14899"/>
                  </a:cubicBezTo>
                  <a:cubicBezTo>
                    <a:pt x="10332" y="14637"/>
                    <a:pt x="9988" y="14293"/>
                    <a:pt x="9561" y="13866"/>
                  </a:cubicBezTo>
                  <a:cubicBezTo>
                    <a:pt x="6923" y="11307"/>
                    <a:pt x="2391" y="6778"/>
                    <a:pt x="3594" y="6778"/>
                  </a:cubicBezTo>
                  <a:cubicBezTo>
                    <a:pt x="3647" y="6778"/>
                    <a:pt x="3712" y="6787"/>
                    <a:pt x="3789" y="6806"/>
                  </a:cubicBezTo>
                  <a:cubicBezTo>
                    <a:pt x="5167" y="7150"/>
                    <a:pt x="7405" y="9561"/>
                    <a:pt x="9217" y="11627"/>
                  </a:cubicBezTo>
                  <a:cubicBezTo>
                    <a:pt x="10160" y="12833"/>
                    <a:pt x="10938" y="13866"/>
                    <a:pt x="11283" y="14382"/>
                  </a:cubicBezTo>
                  <a:cubicBezTo>
                    <a:pt x="10938" y="13776"/>
                    <a:pt x="9988" y="12488"/>
                    <a:pt x="9044" y="10939"/>
                  </a:cubicBezTo>
                  <a:cubicBezTo>
                    <a:pt x="6888" y="7405"/>
                    <a:pt x="4306" y="2584"/>
                    <a:pt x="5855" y="1723"/>
                  </a:cubicBezTo>
                  <a:cubicBezTo>
                    <a:pt x="5941" y="1681"/>
                    <a:pt x="6028" y="1661"/>
                    <a:pt x="6125" y="1661"/>
                  </a:cubicBezTo>
                  <a:cubicBezTo>
                    <a:pt x="6222" y="1661"/>
                    <a:pt x="6331" y="1681"/>
                    <a:pt x="6461" y="1723"/>
                  </a:cubicBezTo>
                  <a:lnTo>
                    <a:pt x="3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2425225" y="3731525"/>
              <a:ext cx="19475" cy="23625"/>
            </a:xfrm>
            <a:custGeom>
              <a:rect b="b" l="l" r="r" t="t"/>
              <a:pathLst>
                <a:path extrusionOk="0" h="945" w="779">
                  <a:moveTo>
                    <a:pt x="1" y="1"/>
                  </a:moveTo>
                  <a:lnTo>
                    <a:pt x="1" y="1"/>
                  </a:lnTo>
                  <a:cubicBezTo>
                    <a:pt x="262" y="256"/>
                    <a:pt x="517" y="517"/>
                    <a:pt x="779" y="944"/>
                  </a:cubicBezTo>
                  <a:lnTo>
                    <a:pt x="689" y="4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3959975" y="3953150"/>
              <a:ext cx="217325" cy="6550"/>
            </a:xfrm>
            <a:custGeom>
              <a:rect b="b" l="l" r="r" t="t"/>
              <a:pathLst>
                <a:path extrusionOk="0" h="262" w="8693">
                  <a:moveTo>
                    <a:pt x="0" y="0"/>
                  </a:moveTo>
                  <a:cubicBezTo>
                    <a:pt x="2927" y="90"/>
                    <a:pt x="5855" y="172"/>
                    <a:pt x="8692" y="262"/>
                  </a:cubicBezTo>
                  <a:cubicBezTo>
                    <a:pt x="5855" y="172"/>
                    <a:pt x="2927" y="90"/>
                    <a:pt x="83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2343450" y="40802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2616875" y="40349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5996125" y="42567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6021950" y="4263075"/>
              <a:ext cx="4325" cy="2275"/>
            </a:xfrm>
            <a:custGeom>
              <a:rect b="b" l="l" r="r" t="t"/>
              <a:pathLst>
                <a:path extrusionOk="0" h="91" w="173">
                  <a:moveTo>
                    <a:pt x="1" y="1"/>
                  </a:moveTo>
                  <a:lnTo>
                    <a:pt x="1" y="90"/>
                  </a:lnTo>
                  <a:lnTo>
                    <a:pt x="173" y="90"/>
                  </a:lnTo>
                  <a:cubicBezTo>
                    <a:pt x="83" y="90"/>
                    <a:pt x="83" y="90"/>
                    <a:pt x="1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4459325" y="3976900"/>
              <a:ext cx="238850" cy="21550"/>
            </a:xfrm>
            <a:custGeom>
              <a:rect b="b" l="l" r="r" t="t"/>
              <a:pathLst>
                <a:path extrusionOk="0" h="862" w="9554">
                  <a:moveTo>
                    <a:pt x="0" y="1"/>
                  </a:moveTo>
                  <a:lnTo>
                    <a:pt x="0" y="1"/>
                  </a:lnTo>
                  <a:cubicBezTo>
                    <a:pt x="3272" y="255"/>
                    <a:pt x="6454" y="517"/>
                    <a:pt x="9553" y="862"/>
                  </a:cubicBezTo>
                  <a:cubicBezTo>
                    <a:pt x="6454" y="517"/>
                    <a:pt x="3272" y="255"/>
                    <a:pt x="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1437375" y="4314750"/>
              <a:ext cx="2075" cy="25"/>
            </a:xfrm>
            <a:custGeom>
              <a:rect b="b" l="l" r="r" t="t"/>
              <a:pathLst>
                <a:path extrusionOk="0" h="1" w="83">
                  <a:moveTo>
                    <a:pt x="83" y="0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1291000" y="4338500"/>
              <a:ext cx="81825" cy="30175"/>
            </a:xfrm>
            <a:custGeom>
              <a:rect b="b" l="l" r="r" t="t"/>
              <a:pathLst>
                <a:path extrusionOk="0" h="1207" w="3273">
                  <a:moveTo>
                    <a:pt x="3272" y="1"/>
                  </a:moveTo>
                  <a:cubicBezTo>
                    <a:pt x="2150" y="345"/>
                    <a:pt x="1117" y="772"/>
                    <a:pt x="1" y="1206"/>
                  </a:cubicBezTo>
                  <a:cubicBezTo>
                    <a:pt x="1117" y="772"/>
                    <a:pt x="2150" y="345"/>
                    <a:pt x="3272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1402925" y="4325600"/>
              <a:ext cx="2100" cy="2075"/>
            </a:xfrm>
            <a:custGeom>
              <a:rect b="b" l="l" r="r" t="t"/>
              <a:pathLst>
                <a:path extrusionOk="0" h="83" w="84">
                  <a:moveTo>
                    <a:pt x="83" y="0"/>
                  </a:moveTo>
                  <a:lnTo>
                    <a:pt x="1" y="83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1056325" y="4102025"/>
              <a:ext cx="5096850" cy="1372975"/>
            </a:xfrm>
            <a:custGeom>
              <a:rect b="b" l="l" r="r" t="t"/>
              <a:pathLst>
                <a:path extrusionOk="0" h="54919" w="203874">
                  <a:moveTo>
                    <a:pt x="103625" y="1"/>
                  </a:moveTo>
                  <a:cubicBezTo>
                    <a:pt x="58824" y="1"/>
                    <a:pt x="18817" y="12799"/>
                    <a:pt x="0" y="19874"/>
                  </a:cubicBezTo>
                  <a:lnTo>
                    <a:pt x="0" y="43292"/>
                  </a:lnTo>
                  <a:lnTo>
                    <a:pt x="0" y="43381"/>
                  </a:lnTo>
                  <a:lnTo>
                    <a:pt x="0" y="54918"/>
                  </a:lnTo>
                  <a:lnTo>
                    <a:pt x="178906" y="54918"/>
                  </a:lnTo>
                  <a:cubicBezTo>
                    <a:pt x="186827" y="53885"/>
                    <a:pt x="196470" y="52246"/>
                    <a:pt x="199225" y="50097"/>
                  </a:cubicBezTo>
                  <a:cubicBezTo>
                    <a:pt x="203874" y="46309"/>
                    <a:pt x="145329" y="42520"/>
                    <a:pt x="144041" y="38904"/>
                  </a:cubicBezTo>
                  <a:cubicBezTo>
                    <a:pt x="142960" y="35580"/>
                    <a:pt x="172845" y="34202"/>
                    <a:pt x="183673" y="34202"/>
                  </a:cubicBezTo>
                  <a:cubicBezTo>
                    <a:pt x="184916" y="34202"/>
                    <a:pt x="185907" y="34220"/>
                    <a:pt x="186572" y="34255"/>
                  </a:cubicBezTo>
                  <a:cubicBezTo>
                    <a:pt x="188095" y="34338"/>
                    <a:pt x="190022" y="34420"/>
                    <a:pt x="191801" y="34420"/>
                  </a:cubicBezTo>
                  <a:cubicBezTo>
                    <a:pt x="197465" y="34420"/>
                    <a:pt x="201641" y="33586"/>
                    <a:pt x="186572" y="29262"/>
                  </a:cubicBezTo>
                  <a:cubicBezTo>
                    <a:pt x="166681" y="23662"/>
                    <a:pt x="109775" y="26162"/>
                    <a:pt x="108825" y="23490"/>
                  </a:cubicBezTo>
                  <a:cubicBezTo>
                    <a:pt x="107791" y="20824"/>
                    <a:pt x="129660" y="15397"/>
                    <a:pt x="133882" y="15225"/>
                  </a:cubicBezTo>
                  <a:cubicBezTo>
                    <a:pt x="138097" y="15052"/>
                    <a:pt x="135859" y="12559"/>
                    <a:pt x="132504" y="12215"/>
                  </a:cubicBezTo>
                  <a:cubicBezTo>
                    <a:pt x="129143" y="11953"/>
                    <a:pt x="89284" y="12559"/>
                    <a:pt x="83685" y="10837"/>
                  </a:cubicBezTo>
                  <a:cubicBezTo>
                    <a:pt x="78092" y="9026"/>
                    <a:pt x="85923" y="5327"/>
                    <a:pt x="106070" y="5327"/>
                  </a:cubicBezTo>
                  <a:cubicBezTo>
                    <a:pt x="126216" y="5327"/>
                    <a:pt x="123206" y="850"/>
                    <a:pt x="123206" y="850"/>
                  </a:cubicBezTo>
                  <a:cubicBezTo>
                    <a:pt x="116612" y="266"/>
                    <a:pt x="110069" y="1"/>
                    <a:pt x="103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1409300" y="4323350"/>
              <a:ext cx="2275" cy="2275"/>
            </a:xfrm>
            <a:custGeom>
              <a:rect b="b" l="l" r="r" t="t"/>
              <a:pathLst>
                <a:path extrusionOk="0" h="91" w="91">
                  <a:moveTo>
                    <a:pt x="90" y="1"/>
                  </a:moveTo>
                  <a:cubicBezTo>
                    <a:pt x="1" y="1"/>
                    <a:pt x="1" y="1"/>
                    <a:pt x="1" y="90"/>
                  </a:cubicBezTo>
                  <a:cubicBezTo>
                    <a:pt x="1" y="90"/>
                    <a:pt x="1" y="1"/>
                    <a:pt x="9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5"/>
            <p:cNvSpPr/>
            <p:nvPr/>
          </p:nvSpPr>
          <p:spPr>
            <a:xfrm>
              <a:off x="2321925" y="4080225"/>
              <a:ext cx="21550" cy="4325"/>
            </a:xfrm>
            <a:custGeom>
              <a:rect b="b" l="l" r="r" t="t"/>
              <a:pathLst>
                <a:path extrusionOk="0" h="173" w="862">
                  <a:moveTo>
                    <a:pt x="861" y="0"/>
                  </a:moveTo>
                  <a:lnTo>
                    <a:pt x="861" y="0"/>
                  </a:lnTo>
                  <a:cubicBezTo>
                    <a:pt x="517" y="83"/>
                    <a:pt x="262" y="83"/>
                    <a:pt x="0" y="172"/>
                  </a:cubicBezTo>
                  <a:cubicBezTo>
                    <a:pt x="262" y="83"/>
                    <a:pt x="606" y="83"/>
                    <a:pt x="861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3107625" y="3847700"/>
              <a:ext cx="110825" cy="165725"/>
            </a:xfrm>
            <a:custGeom>
              <a:rect b="b" l="l" r="r" t="t"/>
              <a:pathLst>
                <a:path extrusionOk="0" h="6629" w="4433">
                  <a:moveTo>
                    <a:pt x="1617" y="1"/>
                  </a:moveTo>
                  <a:cubicBezTo>
                    <a:pt x="1302" y="1"/>
                    <a:pt x="1728" y="2788"/>
                    <a:pt x="2067" y="4735"/>
                  </a:cubicBezTo>
                  <a:cubicBezTo>
                    <a:pt x="1977" y="4735"/>
                    <a:pt x="1977" y="4824"/>
                    <a:pt x="1977" y="4824"/>
                  </a:cubicBezTo>
                  <a:cubicBezTo>
                    <a:pt x="1573" y="3193"/>
                    <a:pt x="1007" y="1099"/>
                    <a:pt x="510" y="1099"/>
                  </a:cubicBezTo>
                  <a:cubicBezTo>
                    <a:pt x="482" y="1099"/>
                    <a:pt x="455" y="1105"/>
                    <a:pt x="427" y="1119"/>
                  </a:cubicBezTo>
                  <a:cubicBezTo>
                    <a:pt x="0" y="1380"/>
                    <a:pt x="861" y="3619"/>
                    <a:pt x="1550" y="5169"/>
                  </a:cubicBezTo>
                  <a:lnTo>
                    <a:pt x="1288" y="5169"/>
                  </a:lnTo>
                  <a:cubicBezTo>
                    <a:pt x="990" y="4871"/>
                    <a:pt x="692" y="4634"/>
                    <a:pt x="452" y="4634"/>
                  </a:cubicBezTo>
                  <a:cubicBezTo>
                    <a:pt x="415" y="4634"/>
                    <a:pt x="379" y="4640"/>
                    <a:pt x="345" y="4652"/>
                  </a:cubicBezTo>
                  <a:cubicBezTo>
                    <a:pt x="0" y="4735"/>
                    <a:pt x="83" y="4996"/>
                    <a:pt x="345" y="5251"/>
                  </a:cubicBezTo>
                  <a:cubicBezTo>
                    <a:pt x="861" y="5857"/>
                    <a:pt x="1894" y="6629"/>
                    <a:pt x="1894" y="6629"/>
                  </a:cubicBezTo>
                  <a:lnTo>
                    <a:pt x="3527" y="6629"/>
                  </a:lnTo>
                  <a:cubicBezTo>
                    <a:pt x="3527" y="6629"/>
                    <a:pt x="4433" y="3268"/>
                    <a:pt x="3995" y="3268"/>
                  </a:cubicBezTo>
                  <a:cubicBezTo>
                    <a:pt x="3985" y="3268"/>
                    <a:pt x="3973" y="3270"/>
                    <a:pt x="3961" y="3275"/>
                  </a:cubicBezTo>
                  <a:cubicBezTo>
                    <a:pt x="3444" y="3529"/>
                    <a:pt x="3272" y="5596"/>
                    <a:pt x="3182" y="6284"/>
                  </a:cubicBezTo>
                  <a:cubicBezTo>
                    <a:pt x="3182" y="5768"/>
                    <a:pt x="3355" y="4563"/>
                    <a:pt x="3355" y="3447"/>
                  </a:cubicBezTo>
                  <a:cubicBezTo>
                    <a:pt x="3355" y="2370"/>
                    <a:pt x="3355" y="1458"/>
                    <a:pt x="3203" y="1458"/>
                  </a:cubicBezTo>
                  <a:cubicBezTo>
                    <a:pt x="3196" y="1458"/>
                    <a:pt x="3189" y="1460"/>
                    <a:pt x="3182" y="1463"/>
                  </a:cubicBezTo>
                  <a:cubicBezTo>
                    <a:pt x="2928" y="1553"/>
                    <a:pt x="2838" y="2758"/>
                    <a:pt x="2838" y="3963"/>
                  </a:cubicBezTo>
                  <a:lnTo>
                    <a:pt x="2583" y="4218"/>
                  </a:lnTo>
                  <a:cubicBezTo>
                    <a:pt x="2321" y="2324"/>
                    <a:pt x="2067" y="86"/>
                    <a:pt x="1633" y="3"/>
                  </a:cubicBezTo>
                  <a:cubicBezTo>
                    <a:pt x="1627" y="2"/>
                    <a:pt x="1622" y="1"/>
                    <a:pt x="1617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056325" y="3698850"/>
              <a:ext cx="5501500" cy="1776150"/>
            </a:xfrm>
            <a:custGeom>
              <a:rect b="b" l="l" r="r" t="t"/>
              <a:pathLst>
                <a:path extrusionOk="0" h="71046" w="220060">
                  <a:moveTo>
                    <a:pt x="135622" y="0"/>
                  </a:moveTo>
                  <a:cubicBezTo>
                    <a:pt x="134163" y="0"/>
                    <a:pt x="133256" y="3486"/>
                    <a:pt x="132676" y="6728"/>
                  </a:cubicBezTo>
                  <a:cubicBezTo>
                    <a:pt x="132759" y="5006"/>
                    <a:pt x="132504" y="3457"/>
                    <a:pt x="131554" y="3374"/>
                  </a:cubicBezTo>
                  <a:cubicBezTo>
                    <a:pt x="131538" y="3373"/>
                    <a:pt x="131522" y="3373"/>
                    <a:pt x="131506" y="3373"/>
                  </a:cubicBezTo>
                  <a:cubicBezTo>
                    <a:pt x="130017" y="3373"/>
                    <a:pt x="130616" y="7533"/>
                    <a:pt x="131127" y="10000"/>
                  </a:cubicBezTo>
                  <a:cubicBezTo>
                    <a:pt x="130782" y="8795"/>
                    <a:pt x="130004" y="7162"/>
                    <a:pt x="128799" y="5957"/>
                  </a:cubicBezTo>
                  <a:cubicBezTo>
                    <a:pt x="128517" y="5689"/>
                    <a:pt x="128332" y="5571"/>
                    <a:pt x="128226" y="5571"/>
                  </a:cubicBezTo>
                  <a:cubicBezTo>
                    <a:pt x="127680" y="5571"/>
                    <a:pt x="129183" y="8672"/>
                    <a:pt x="130266" y="10689"/>
                  </a:cubicBezTo>
                  <a:cubicBezTo>
                    <a:pt x="129577" y="10689"/>
                    <a:pt x="128888" y="10606"/>
                    <a:pt x="128199" y="10606"/>
                  </a:cubicBezTo>
                  <a:cubicBezTo>
                    <a:pt x="127938" y="10606"/>
                    <a:pt x="127683" y="10606"/>
                    <a:pt x="127339" y="10517"/>
                  </a:cubicBezTo>
                  <a:lnTo>
                    <a:pt x="126478" y="10517"/>
                  </a:lnTo>
                  <a:cubicBezTo>
                    <a:pt x="126044" y="10517"/>
                    <a:pt x="125699" y="10517"/>
                    <a:pt x="125272" y="10434"/>
                  </a:cubicBezTo>
                  <a:lnTo>
                    <a:pt x="124838" y="10434"/>
                  </a:lnTo>
                  <a:cubicBezTo>
                    <a:pt x="122001" y="10344"/>
                    <a:pt x="119073" y="10262"/>
                    <a:pt x="116229" y="10172"/>
                  </a:cubicBezTo>
                  <a:lnTo>
                    <a:pt x="116146" y="10172"/>
                  </a:lnTo>
                  <a:lnTo>
                    <a:pt x="113474" y="9229"/>
                  </a:lnTo>
                  <a:lnTo>
                    <a:pt x="108652" y="7679"/>
                  </a:lnTo>
                  <a:cubicBezTo>
                    <a:pt x="108652" y="7679"/>
                    <a:pt x="104520" y="7256"/>
                    <a:pt x="100948" y="7256"/>
                  </a:cubicBezTo>
                  <a:cubicBezTo>
                    <a:pt x="99163" y="7256"/>
                    <a:pt x="97517" y="7362"/>
                    <a:pt x="96599" y="7679"/>
                  </a:cubicBezTo>
                  <a:cubicBezTo>
                    <a:pt x="95059" y="8239"/>
                    <a:pt x="94582" y="8293"/>
                    <a:pt x="93960" y="8293"/>
                  </a:cubicBezTo>
                  <a:cubicBezTo>
                    <a:pt x="93812" y="8293"/>
                    <a:pt x="93657" y="8290"/>
                    <a:pt x="93477" y="8290"/>
                  </a:cubicBezTo>
                  <a:cubicBezTo>
                    <a:pt x="93016" y="8290"/>
                    <a:pt x="92398" y="8310"/>
                    <a:pt x="91351" y="8450"/>
                  </a:cubicBezTo>
                  <a:cubicBezTo>
                    <a:pt x="90288" y="8565"/>
                    <a:pt x="89617" y="8603"/>
                    <a:pt x="89148" y="8603"/>
                  </a:cubicBezTo>
                  <a:cubicBezTo>
                    <a:pt x="88210" y="8603"/>
                    <a:pt x="88077" y="8450"/>
                    <a:pt x="87218" y="8450"/>
                  </a:cubicBezTo>
                  <a:cubicBezTo>
                    <a:pt x="86702" y="8450"/>
                    <a:pt x="86013" y="8884"/>
                    <a:pt x="85407" y="9401"/>
                  </a:cubicBezTo>
                  <a:cubicBezTo>
                    <a:pt x="85407" y="10517"/>
                    <a:pt x="85234" y="11722"/>
                    <a:pt x="85234" y="12238"/>
                  </a:cubicBezTo>
                  <a:cubicBezTo>
                    <a:pt x="85324" y="11550"/>
                    <a:pt x="85496" y="9483"/>
                    <a:pt x="86013" y="9229"/>
                  </a:cubicBezTo>
                  <a:cubicBezTo>
                    <a:pt x="86025" y="9224"/>
                    <a:pt x="86037" y="9222"/>
                    <a:pt x="86047" y="9222"/>
                  </a:cubicBezTo>
                  <a:cubicBezTo>
                    <a:pt x="86485" y="9222"/>
                    <a:pt x="85579" y="12583"/>
                    <a:pt x="85579" y="12583"/>
                  </a:cubicBezTo>
                  <a:lnTo>
                    <a:pt x="83946" y="12583"/>
                  </a:lnTo>
                  <a:cubicBezTo>
                    <a:pt x="83946" y="12583"/>
                    <a:pt x="82913" y="11811"/>
                    <a:pt x="82397" y="11205"/>
                  </a:cubicBezTo>
                  <a:cubicBezTo>
                    <a:pt x="80330" y="11377"/>
                    <a:pt x="78264" y="11550"/>
                    <a:pt x="76281" y="11811"/>
                  </a:cubicBezTo>
                  <a:lnTo>
                    <a:pt x="75764" y="11811"/>
                  </a:lnTo>
                  <a:cubicBezTo>
                    <a:pt x="75247" y="11894"/>
                    <a:pt x="74731" y="11894"/>
                    <a:pt x="74214" y="11984"/>
                  </a:cubicBezTo>
                  <a:cubicBezTo>
                    <a:pt x="73870" y="12066"/>
                    <a:pt x="73443" y="12066"/>
                    <a:pt x="73098" y="12156"/>
                  </a:cubicBezTo>
                  <a:lnTo>
                    <a:pt x="72492" y="12156"/>
                  </a:lnTo>
                  <a:cubicBezTo>
                    <a:pt x="69482" y="12500"/>
                    <a:pt x="66555" y="12845"/>
                    <a:pt x="63628" y="13272"/>
                  </a:cubicBezTo>
                  <a:cubicBezTo>
                    <a:pt x="64572" y="11811"/>
                    <a:pt x="66293" y="8884"/>
                    <a:pt x="65178" y="8278"/>
                  </a:cubicBezTo>
                  <a:cubicBezTo>
                    <a:pt x="65097" y="8238"/>
                    <a:pt x="65017" y="8219"/>
                    <a:pt x="64938" y="8219"/>
                  </a:cubicBezTo>
                  <a:cubicBezTo>
                    <a:pt x="63826" y="8219"/>
                    <a:pt x="62821" y="11920"/>
                    <a:pt x="62423" y="13444"/>
                  </a:cubicBezTo>
                  <a:lnTo>
                    <a:pt x="62333" y="13444"/>
                  </a:lnTo>
                  <a:cubicBezTo>
                    <a:pt x="62586" y="11115"/>
                    <a:pt x="63154" y="3082"/>
                    <a:pt x="61484" y="3082"/>
                  </a:cubicBezTo>
                  <a:cubicBezTo>
                    <a:pt x="61425" y="3082"/>
                    <a:pt x="61364" y="3092"/>
                    <a:pt x="61300" y="3112"/>
                  </a:cubicBezTo>
                  <a:cubicBezTo>
                    <a:pt x="59495" y="3629"/>
                    <a:pt x="60529" y="10172"/>
                    <a:pt x="61045" y="12927"/>
                  </a:cubicBezTo>
                  <a:cubicBezTo>
                    <a:pt x="60452" y="9984"/>
                    <a:pt x="58793" y="2674"/>
                    <a:pt x="57676" y="2674"/>
                  </a:cubicBezTo>
                  <a:cubicBezTo>
                    <a:pt x="57651" y="2674"/>
                    <a:pt x="57626" y="2678"/>
                    <a:pt x="57601" y="2685"/>
                  </a:cubicBezTo>
                  <a:cubicBezTo>
                    <a:pt x="56995" y="2940"/>
                    <a:pt x="57512" y="5523"/>
                    <a:pt x="58373" y="8195"/>
                  </a:cubicBezTo>
                  <a:cubicBezTo>
                    <a:pt x="57512" y="5957"/>
                    <a:pt x="56479" y="3629"/>
                    <a:pt x="55535" y="2251"/>
                  </a:cubicBezTo>
                  <a:cubicBezTo>
                    <a:pt x="55273" y="1824"/>
                    <a:pt x="55018" y="1563"/>
                    <a:pt x="54757" y="1308"/>
                  </a:cubicBezTo>
                  <a:cubicBezTo>
                    <a:pt x="54584" y="1136"/>
                    <a:pt x="54330" y="963"/>
                    <a:pt x="54157" y="874"/>
                  </a:cubicBezTo>
                  <a:cubicBezTo>
                    <a:pt x="54027" y="832"/>
                    <a:pt x="53918" y="812"/>
                    <a:pt x="53821" y="812"/>
                  </a:cubicBezTo>
                  <a:cubicBezTo>
                    <a:pt x="53724" y="812"/>
                    <a:pt x="53637" y="832"/>
                    <a:pt x="53551" y="874"/>
                  </a:cubicBezTo>
                  <a:cubicBezTo>
                    <a:pt x="52002" y="1735"/>
                    <a:pt x="54584" y="6556"/>
                    <a:pt x="56740" y="10090"/>
                  </a:cubicBezTo>
                  <a:cubicBezTo>
                    <a:pt x="57684" y="11639"/>
                    <a:pt x="58634" y="12927"/>
                    <a:pt x="58979" y="13533"/>
                  </a:cubicBezTo>
                  <a:cubicBezTo>
                    <a:pt x="58634" y="13017"/>
                    <a:pt x="57856" y="11984"/>
                    <a:pt x="56913" y="10778"/>
                  </a:cubicBezTo>
                  <a:cubicBezTo>
                    <a:pt x="55101" y="8712"/>
                    <a:pt x="52863" y="6301"/>
                    <a:pt x="51485" y="5957"/>
                  </a:cubicBezTo>
                  <a:cubicBezTo>
                    <a:pt x="51408" y="5938"/>
                    <a:pt x="51343" y="5929"/>
                    <a:pt x="51290" y="5929"/>
                  </a:cubicBezTo>
                  <a:cubicBezTo>
                    <a:pt x="50087" y="5929"/>
                    <a:pt x="54619" y="10458"/>
                    <a:pt x="57257" y="13017"/>
                  </a:cubicBezTo>
                  <a:cubicBezTo>
                    <a:pt x="57684" y="13444"/>
                    <a:pt x="58028" y="13788"/>
                    <a:pt x="58373" y="14050"/>
                  </a:cubicBezTo>
                  <a:cubicBezTo>
                    <a:pt x="58028" y="14133"/>
                    <a:pt x="57684" y="14222"/>
                    <a:pt x="57429" y="14222"/>
                  </a:cubicBezTo>
                  <a:cubicBezTo>
                    <a:pt x="56651" y="14394"/>
                    <a:pt x="55879" y="14477"/>
                    <a:pt x="55191" y="14566"/>
                  </a:cubicBezTo>
                  <a:lnTo>
                    <a:pt x="52863" y="14133"/>
                  </a:lnTo>
                  <a:lnTo>
                    <a:pt x="51747" y="14994"/>
                  </a:lnTo>
                  <a:lnTo>
                    <a:pt x="51485" y="15255"/>
                  </a:lnTo>
                  <a:cubicBezTo>
                    <a:pt x="51141" y="15338"/>
                    <a:pt x="50886" y="15338"/>
                    <a:pt x="50624" y="15427"/>
                  </a:cubicBezTo>
                  <a:cubicBezTo>
                    <a:pt x="50025" y="15510"/>
                    <a:pt x="49508" y="15600"/>
                    <a:pt x="48902" y="15772"/>
                  </a:cubicBezTo>
                  <a:lnTo>
                    <a:pt x="48730" y="15772"/>
                  </a:lnTo>
                  <a:cubicBezTo>
                    <a:pt x="48213" y="15854"/>
                    <a:pt x="47786" y="15944"/>
                    <a:pt x="47270" y="16027"/>
                  </a:cubicBezTo>
                  <a:cubicBezTo>
                    <a:pt x="47008" y="16116"/>
                    <a:pt x="46664" y="16199"/>
                    <a:pt x="46319" y="16288"/>
                  </a:cubicBezTo>
                  <a:cubicBezTo>
                    <a:pt x="45458" y="16027"/>
                    <a:pt x="44515" y="15772"/>
                    <a:pt x="44343" y="15772"/>
                  </a:cubicBezTo>
                  <a:lnTo>
                    <a:pt x="43909" y="15772"/>
                  </a:lnTo>
                  <a:cubicBezTo>
                    <a:pt x="43736" y="15854"/>
                    <a:pt x="43482" y="15854"/>
                    <a:pt x="43220" y="15944"/>
                  </a:cubicBezTo>
                  <a:lnTo>
                    <a:pt x="42015" y="16288"/>
                  </a:lnTo>
                  <a:lnTo>
                    <a:pt x="39521" y="17749"/>
                  </a:lnTo>
                  <a:cubicBezTo>
                    <a:pt x="39349" y="17749"/>
                    <a:pt x="39260" y="17749"/>
                    <a:pt x="39087" y="17838"/>
                  </a:cubicBezTo>
                  <a:cubicBezTo>
                    <a:pt x="38832" y="17838"/>
                    <a:pt x="38571" y="17921"/>
                    <a:pt x="38316" y="18010"/>
                  </a:cubicBezTo>
                  <a:cubicBezTo>
                    <a:pt x="37882" y="18093"/>
                    <a:pt x="37538" y="18182"/>
                    <a:pt x="37111" y="18265"/>
                  </a:cubicBezTo>
                  <a:cubicBezTo>
                    <a:pt x="36677" y="18355"/>
                    <a:pt x="36332" y="18437"/>
                    <a:pt x="35988" y="18527"/>
                  </a:cubicBezTo>
                  <a:cubicBezTo>
                    <a:pt x="35816" y="18527"/>
                    <a:pt x="34872" y="18527"/>
                    <a:pt x="34183" y="18437"/>
                  </a:cubicBezTo>
                  <a:lnTo>
                    <a:pt x="33322" y="18437"/>
                  </a:lnTo>
                  <a:cubicBezTo>
                    <a:pt x="32634" y="18437"/>
                    <a:pt x="30912" y="18437"/>
                    <a:pt x="29272" y="18355"/>
                  </a:cubicBezTo>
                  <a:cubicBezTo>
                    <a:pt x="29018" y="18355"/>
                    <a:pt x="28756" y="18265"/>
                    <a:pt x="28501" y="18265"/>
                  </a:cubicBezTo>
                  <a:cubicBezTo>
                    <a:pt x="27723" y="18265"/>
                    <a:pt x="27034" y="18182"/>
                    <a:pt x="26517" y="18093"/>
                  </a:cubicBezTo>
                  <a:cubicBezTo>
                    <a:pt x="26090" y="17978"/>
                    <a:pt x="25697" y="17931"/>
                    <a:pt x="25338" y="17931"/>
                  </a:cubicBezTo>
                  <a:cubicBezTo>
                    <a:pt x="24906" y="17931"/>
                    <a:pt x="24524" y="17999"/>
                    <a:pt x="24196" y="18093"/>
                  </a:cubicBezTo>
                  <a:cubicBezTo>
                    <a:pt x="23935" y="18182"/>
                    <a:pt x="23680" y="18265"/>
                    <a:pt x="23507" y="18355"/>
                  </a:cubicBezTo>
                  <a:cubicBezTo>
                    <a:pt x="23246" y="18437"/>
                    <a:pt x="23074" y="18437"/>
                    <a:pt x="22991" y="18527"/>
                  </a:cubicBezTo>
                  <a:cubicBezTo>
                    <a:pt x="22474" y="18610"/>
                    <a:pt x="20146" y="22742"/>
                    <a:pt x="19974" y="23004"/>
                  </a:cubicBezTo>
                  <a:lnTo>
                    <a:pt x="19974" y="23087"/>
                  </a:lnTo>
                  <a:cubicBezTo>
                    <a:pt x="19547" y="23176"/>
                    <a:pt x="19113" y="23348"/>
                    <a:pt x="18597" y="23520"/>
                  </a:cubicBezTo>
                  <a:cubicBezTo>
                    <a:pt x="19113" y="22398"/>
                    <a:pt x="19458" y="21192"/>
                    <a:pt x="18597" y="20938"/>
                  </a:cubicBezTo>
                  <a:cubicBezTo>
                    <a:pt x="18513" y="20910"/>
                    <a:pt x="18434" y="20897"/>
                    <a:pt x="18358" y="20897"/>
                  </a:cubicBezTo>
                  <a:cubicBezTo>
                    <a:pt x="17496" y="20897"/>
                    <a:pt x="17123" y="22612"/>
                    <a:pt x="16964" y="24037"/>
                  </a:cubicBezTo>
                  <a:cubicBezTo>
                    <a:pt x="16875" y="24120"/>
                    <a:pt x="16792" y="24120"/>
                    <a:pt x="16703" y="24120"/>
                  </a:cubicBezTo>
                  <a:cubicBezTo>
                    <a:pt x="16533" y="22426"/>
                    <a:pt x="16197" y="19985"/>
                    <a:pt x="15452" y="19985"/>
                  </a:cubicBezTo>
                  <a:cubicBezTo>
                    <a:pt x="15439" y="19985"/>
                    <a:pt x="15427" y="19986"/>
                    <a:pt x="15415" y="19987"/>
                  </a:cubicBezTo>
                  <a:cubicBezTo>
                    <a:pt x="14554" y="20159"/>
                    <a:pt x="14981" y="22914"/>
                    <a:pt x="15325" y="24636"/>
                  </a:cubicBezTo>
                  <a:lnTo>
                    <a:pt x="15242" y="24636"/>
                  </a:lnTo>
                  <a:cubicBezTo>
                    <a:pt x="14329" y="22241"/>
                    <a:pt x="12310" y="17296"/>
                    <a:pt x="10626" y="17296"/>
                  </a:cubicBezTo>
                  <a:cubicBezTo>
                    <a:pt x="10557" y="17296"/>
                    <a:pt x="10489" y="17304"/>
                    <a:pt x="10421" y="17322"/>
                  </a:cubicBezTo>
                  <a:cubicBezTo>
                    <a:pt x="8610" y="17838"/>
                    <a:pt x="12315" y="22742"/>
                    <a:pt x="14209" y="24981"/>
                  </a:cubicBezTo>
                  <a:cubicBezTo>
                    <a:pt x="14120" y="24981"/>
                    <a:pt x="14120" y="25070"/>
                    <a:pt x="14120" y="25070"/>
                  </a:cubicBezTo>
                  <a:lnTo>
                    <a:pt x="13947" y="25070"/>
                  </a:lnTo>
                  <a:lnTo>
                    <a:pt x="13865" y="25153"/>
                  </a:lnTo>
                  <a:cubicBezTo>
                    <a:pt x="11946" y="23714"/>
                    <a:pt x="8467" y="21236"/>
                    <a:pt x="6534" y="21236"/>
                  </a:cubicBezTo>
                  <a:cubicBezTo>
                    <a:pt x="6385" y="21236"/>
                    <a:pt x="6245" y="21251"/>
                    <a:pt x="6116" y="21282"/>
                  </a:cubicBezTo>
                  <a:cubicBezTo>
                    <a:pt x="4305" y="21709"/>
                    <a:pt x="9388" y="24120"/>
                    <a:pt x="12659" y="25587"/>
                  </a:cubicBezTo>
                  <a:cubicBezTo>
                    <a:pt x="11537" y="25931"/>
                    <a:pt x="10504" y="26358"/>
                    <a:pt x="9388" y="26792"/>
                  </a:cubicBezTo>
                  <a:cubicBezTo>
                    <a:pt x="9126" y="26875"/>
                    <a:pt x="8954" y="26964"/>
                    <a:pt x="8699" y="27047"/>
                  </a:cubicBezTo>
                  <a:lnTo>
                    <a:pt x="8183" y="27309"/>
                  </a:lnTo>
                  <a:cubicBezTo>
                    <a:pt x="5338" y="28342"/>
                    <a:pt x="2583" y="29547"/>
                    <a:pt x="0" y="30663"/>
                  </a:cubicBezTo>
                  <a:lnTo>
                    <a:pt x="0" y="36001"/>
                  </a:lnTo>
                  <a:cubicBezTo>
                    <a:pt x="18817" y="28926"/>
                    <a:pt x="58824" y="16128"/>
                    <a:pt x="103625" y="16128"/>
                  </a:cubicBezTo>
                  <a:cubicBezTo>
                    <a:pt x="110069" y="16128"/>
                    <a:pt x="116612" y="16393"/>
                    <a:pt x="123206" y="16977"/>
                  </a:cubicBezTo>
                  <a:cubicBezTo>
                    <a:pt x="123206" y="16977"/>
                    <a:pt x="126216" y="21454"/>
                    <a:pt x="106070" y="21454"/>
                  </a:cubicBezTo>
                  <a:cubicBezTo>
                    <a:pt x="85923" y="21454"/>
                    <a:pt x="78092" y="25153"/>
                    <a:pt x="83685" y="26964"/>
                  </a:cubicBezTo>
                  <a:cubicBezTo>
                    <a:pt x="89284" y="28686"/>
                    <a:pt x="129143" y="28080"/>
                    <a:pt x="132504" y="28342"/>
                  </a:cubicBezTo>
                  <a:cubicBezTo>
                    <a:pt x="135859" y="28686"/>
                    <a:pt x="138097" y="31179"/>
                    <a:pt x="133882" y="31352"/>
                  </a:cubicBezTo>
                  <a:cubicBezTo>
                    <a:pt x="129660" y="31524"/>
                    <a:pt x="107791" y="36951"/>
                    <a:pt x="108825" y="39617"/>
                  </a:cubicBezTo>
                  <a:cubicBezTo>
                    <a:pt x="109775" y="42289"/>
                    <a:pt x="166681" y="39789"/>
                    <a:pt x="186572" y="45389"/>
                  </a:cubicBezTo>
                  <a:cubicBezTo>
                    <a:pt x="201641" y="49713"/>
                    <a:pt x="197465" y="50547"/>
                    <a:pt x="191801" y="50547"/>
                  </a:cubicBezTo>
                  <a:cubicBezTo>
                    <a:pt x="190022" y="50547"/>
                    <a:pt x="188095" y="50465"/>
                    <a:pt x="186572" y="50382"/>
                  </a:cubicBezTo>
                  <a:cubicBezTo>
                    <a:pt x="185907" y="50347"/>
                    <a:pt x="184916" y="50329"/>
                    <a:pt x="183673" y="50329"/>
                  </a:cubicBezTo>
                  <a:cubicBezTo>
                    <a:pt x="172845" y="50329"/>
                    <a:pt x="142960" y="51707"/>
                    <a:pt x="144041" y="55031"/>
                  </a:cubicBezTo>
                  <a:cubicBezTo>
                    <a:pt x="145329" y="58647"/>
                    <a:pt x="203874" y="62436"/>
                    <a:pt x="199225" y="66224"/>
                  </a:cubicBezTo>
                  <a:cubicBezTo>
                    <a:pt x="196470" y="68373"/>
                    <a:pt x="186827" y="70012"/>
                    <a:pt x="178906" y="71045"/>
                  </a:cubicBezTo>
                  <a:lnTo>
                    <a:pt x="220060" y="71045"/>
                  </a:lnTo>
                  <a:lnTo>
                    <a:pt x="220060" y="30752"/>
                  </a:lnTo>
                  <a:cubicBezTo>
                    <a:pt x="215845" y="28858"/>
                    <a:pt x="211450" y="27047"/>
                    <a:pt x="206801" y="25325"/>
                  </a:cubicBezTo>
                  <a:lnTo>
                    <a:pt x="212056" y="14477"/>
                  </a:lnTo>
                  <a:lnTo>
                    <a:pt x="210162" y="13361"/>
                  </a:lnTo>
                  <a:lnTo>
                    <a:pt x="213517" y="8368"/>
                  </a:lnTo>
                  <a:lnTo>
                    <a:pt x="208006" y="5613"/>
                  </a:lnTo>
                  <a:lnTo>
                    <a:pt x="206374" y="11123"/>
                  </a:lnTo>
                  <a:lnTo>
                    <a:pt x="204046" y="9828"/>
                  </a:lnTo>
                  <a:lnTo>
                    <a:pt x="199569" y="21709"/>
                  </a:lnTo>
                  <a:cubicBezTo>
                    <a:pt x="199225" y="22053"/>
                    <a:pt x="198970" y="22398"/>
                    <a:pt x="198798" y="22659"/>
                  </a:cubicBezTo>
                  <a:lnTo>
                    <a:pt x="198626" y="22659"/>
                  </a:lnTo>
                  <a:lnTo>
                    <a:pt x="198626" y="22570"/>
                  </a:lnTo>
                  <a:cubicBezTo>
                    <a:pt x="199480" y="20861"/>
                    <a:pt x="201861" y="15509"/>
                    <a:pt x="200631" y="15509"/>
                  </a:cubicBezTo>
                  <a:cubicBezTo>
                    <a:pt x="200622" y="15509"/>
                    <a:pt x="200612" y="15509"/>
                    <a:pt x="200602" y="15510"/>
                  </a:cubicBezTo>
                  <a:cubicBezTo>
                    <a:pt x="199225" y="15682"/>
                    <a:pt x="197937" y="20848"/>
                    <a:pt x="197592" y="22315"/>
                  </a:cubicBezTo>
                  <a:cubicBezTo>
                    <a:pt x="197932" y="20186"/>
                    <a:pt x="199616" y="10085"/>
                    <a:pt x="197582" y="10085"/>
                  </a:cubicBezTo>
                  <a:cubicBezTo>
                    <a:pt x="197556" y="10085"/>
                    <a:pt x="197530" y="10086"/>
                    <a:pt x="197503" y="10090"/>
                  </a:cubicBezTo>
                  <a:cubicBezTo>
                    <a:pt x="195526" y="10434"/>
                    <a:pt x="196387" y="18355"/>
                    <a:pt x="196731" y="21020"/>
                  </a:cubicBezTo>
                  <a:cubicBezTo>
                    <a:pt x="196470" y="19298"/>
                    <a:pt x="195698" y="15427"/>
                    <a:pt x="194493" y="13706"/>
                  </a:cubicBezTo>
                  <a:cubicBezTo>
                    <a:pt x="194321" y="13444"/>
                    <a:pt x="194149" y="13189"/>
                    <a:pt x="193887" y="13099"/>
                  </a:cubicBezTo>
                  <a:cubicBezTo>
                    <a:pt x="193724" y="12937"/>
                    <a:pt x="193526" y="12878"/>
                    <a:pt x="193335" y="12878"/>
                  </a:cubicBezTo>
                  <a:cubicBezTo>
                    <a:pt x="193227" y="12878"/>
                    <a:pt x="193121" y="12897"/>
                    <a:pt x="193026" y="12927"/>
                  </a:cubicBezTo>
                  <a:cubicBezTo>
                    <a:pt x="192337" y="13099"/>
                    <a:pt x="192254" y="13706"/>
                    <a:pt x="192427" y="14649"/>
                  </a:cubicBezTo>
                  <a:cubicBezTo>
                    <a:pt x="192427" y="14821"/>
                    <a:pt x="192509" y="15083"/>
                    <a:pt x="192599" y="15338"/>
                  </a:cubicBezTo>
                  <a:cubicBezTo>
                    <a:pt x="192681" y="15772"/>
                    <a:pt x="192854" y="16288"/>
                    <a:pt x="193115" y="16715"/>
                  </a:cubicBezTo>
                  <a:cubicBezTo>
                    <a:pt x="193288" y="17149"/>
                    <a:pt x="193460" y="17494"/>
                    <a:pt x="193632" y="17921"/>
                  </a:cubicBezTo>
                  <a:cubicBezTo>
                    <a:pt x="194321" y="19470"/>
                    <a:pt x="195264" y="20938"/>
                    <a:pt x="195781" y="21709"/>
                  </a:cubicBezTo>
                  <a:lnTo>
                    <a:pt x="195526" y="21709"/>
                  </a:lnTo>
                  <a:cubicBezTo>
                    <a:pt x="195010" y="21110"/>
                    <a:pt x="194231" y="20249"/>
                    <a:pt x="193288" y="19388"/>
                  </a:cubicBezTo>
                  <a:cubicBezTo>
                    <a:pt x="193026" y="19216"/>
                    <a:pt x="192854" y="19043"/>
                    <a:pt x="192599" y="18871"/>
                  </a:cubicBezTo>
                  <a:cubicBezTo>
                    <a:pt x="191637" y="18134"/>
                    <a:pt x="190681" y="17523"/>
                    <a:pt x="189885" y="17523"/>
                  </a:cubicBezTo>
                  <a:cubicBezTo>
                    <a:pt x="189752" y="17523"/>
                    <a:pt x="189623" y="17540"/>
                    <a:pt x="189499" y="17576"/>
                  </a:cubicBezTo>
                  <a:cubicBezTo>
                    <a:pt x="188377" y="17749"/>
                    <a:pt x="190188" y="19216"/>
                    <a:pt x="192254" y="20593"/>
                  </a:cubicBezTo>
                  <a:lnTo>
                    <a:pt x="192392" y="20731"/>
                  </a:lnTo>
                  <a:lnTo>
                    <a:pt x="192392" y="20731"/>
                  </a:lnTo>
                  <a:cubicBezTo>
                    <a:pt x="190365" y="20140"/>
                    <a:pt x="188336" y="19633"/>
                    <a:pt x="186228" y="19126"/>
                  </a:cubicBezTo>
                  <a:lnTo>
                    <a:pt x="186138" y="19043"/>
                  </a:lnTo>
                  <a:lnTo>
                    <a:pt x="184072" y="18527"/>
                  </a:lnTo>
                  <a:lnTo>
                    <a:pt x="183989" y="18527"/>
                  </a:lnTo>
                  <a:lnTo>
                    <a:pt x="183728" y="18182"/>
                  </a:lnTo>
                  <a:lnTo>
                    <a:pt x="183128" y="17149"/>
                  </a:lnTo>
                  <a:lnTo>
                    <a:pt x="182440" y="16116"/>
                  </a:lnTo>
                  <a:lnTo>
                    <a:pt x="179685" y="14133"/>
                  </a:lnTo>
                  <a:lnTo>
                    <a:pt x="179685" y="13616"/>
                  </a:lnTo>
                  <a:lnTo>
                    <a:pt x="179685" y="12583"/>
                  </a:lnTo>
                  <a:lnTo>
                    <a:pt x="178479" y="12066"/>
                  </a:lnTo>
                  <a:lnTo>
                    <a:pt x="174946" y="10606"/>
                  </a:lnTo>
                  <a:lnTo>
                    <a:pt x="174257" y="10262"/>
                  </a:lnTo>
                  <a:lnTo>
                    <a:pt x="171846" y="9229"/>
                  </a:lnTo>
                  <a:lnTo>
                    <a:pt x="168664" y="10090"/>
                  </a:lnTo>
                  <a:cubicBezTo>
                    <a:pt x="168664" y="10090"/>
                    <a:pt x="166598" y="9973"/>
                    <a:pt x="164888" y="9973"/>
                  </a:cubicBezTo>
                  <a:cubicBezTo>
                    <a:pt x="164033" y="9973"/>
                    <a:pt x="163267" y="10002"/>
                    <a:pt x="162892" y="10090"/>
                  </a:cubicBezTo>
                  <a:cubicBezTo>
                    <a:pt x="162293" y="10344"/>
                    <a:pt x="159449" y="11467"/>
                    <a:pt x="156955" y="12411"/>
                  </a:cubicBezTo>
                  <a:cubicBezTo>
                    <a:pt x="156349" y="12672"/>
                    <a:pt x="155833" y="12927"/>
                    <a:pt x="155316" y="13099"/>
                  </a:cubicBezTo>
                  <a:lnTo>
                    <a:pt x="153250" y="12845"/>
                  </a:lnTo>
                  <a:lnTo>
                    <a:pt x="152823" y="12845"/>
                  </a:lnTo>
                  <a:cubicBezTo>
                    <a:pt x="152134" y="12755"/>
                    <a:pt x="151445" y="12672"/>
                    <a:pt x="150839" y="12583"/>
                  </a:cubicBezTo>
                  <a:cubicBezTo>
                    <a:pt x="150495" y="12500"/>
                    <a:pt x="150150" y="12500"/>
                    <a:pt x="149806" y="12411"/>
                  </a:cubicBezTo>
                  <a:lnTo>
                    <a:pt x="149723" y="12411"/>
                  </a:lnTo>
                  <a:cubicBezTo>
                    <a:pt x="149379" y="12411"/>
                    <a:pt x="149035" y="12328"/>
                    <a:pt x="148690" y="12328"/>
                  </a:cubicBezTo>
                  <a:cubicBezTo>
                    <a:pt x="148346" y="12238"/>
                    <a:pt x="148001" y="12238"/>
                    <a:pt x="147740" y="12238"/>
                  </a:cubicBezTo>
                  <a:cubicBezTo>
                    <a:pt x="147223" y="12156"/>
                    <a:pt x="146624" y="12066"/>
                    <a:pt x="146107" y="11984"/>
                  </a:cubicBezTo>
                  <a:lnTo>
                    <a:pt x="145673" y="11984"/>
                  </a:lnTo>
                  <a:cubicBezTo>
                    <a:pt x="142574" y="11639"/>
                    <a:pt x="139392" y="11377"/>
                    <a:pt x="136120" y="11123"/>
                  </a:cubicBezTo>
                  <a:cubicBezTo>
                    <a:pt x="137670" y="9311"/>
                    <a:pt x="139736" y="6728"/>
                    <a:pt x="138786" y="6556"/>
                  </a:cubicBezTo>
                  <a:cubicBezTo>
                    <a:pt x="138735" y="6543"/>
                    <a:pt x="138683" y="6537"/>
                    <a:pt x="138631" y="6537"/>
                  </a:cubicBezTo>
                  <a:cubicBezTo>
                    <a:pt x="137970" y="6537"/>
                    <a:pt x="137173" y="7506"/>
                    <a:pt x="136375" y="8622"/>
                  </a:cubicBezTo>
                  <a:cubicBezTo>
                    <a:pt x="137753" y="6129"/>
                    <a:pt x="139130" y="3374"/>
                    <a:pt x="138187" y="3284"/>
                  </a:cubicBezTo>
                  <a:cubicBezTo>
                    <a:pt x="137236" y="3284"/>
                    <a:pt x="135859" y="5785"/>
                    <a:pt x="134825" y="8106"/>
                  </a:cubicBezTo>
                  <a:cubicBezTo>
                    <a:pt x="136120" y="4662"/>
                    <a:pt x="137498" y="275"/>
                    <a:pt x="135776" y="13"/>
                  </a:cubicBezTo>
                  <a:cubicBezTo>
                    <a:pt x="135724" y="4"/>
                    <a:pt x="135673" y="0"/>
                    <a:pt x="135622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2" name="Google Shape;352;p25"/>
          <p:cNvSpPr txBox="1"/>
          <p:nvPr>
            <p:ph idx="1" type="subTitle"/>
          </p:nvPr>
        </p:nvSpPr>
        <p:spPr>
          <a:xfrm>
            <a:off x="1761550" y="1343025"/>
            <a:ext cx="13620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53" name="Google Shape;353;p25"/>
          <p:cNvSpPr txBox="1"/>
          <p:nvPr>
            <p:ph idx="2" type="subTitle"/>
          </p:nvPr>
        </p:nvSpPr>
        <p:spPr>
          <a:xfrm>
            <a:off x="1600000" y="1819275"/>
            <a:ext cx="16851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25"/>
          <p:cNvSpPr txBox="1"/>
          <p:nvPr>
            <p:ph idx="3" type="subTitle"/>
          </p:nvPr>
        </p:nvSpPr>
        <p:spPr>
          <a:xfrm>
            <a:off x="1761550" y="3248025"/>
            <a:ext cx="13620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55" name="Google Shape;355;p25"/>
          <p:cNvSpPr txBox="1"/>
          <p:nvPr>
            <p:ph idx="4" type="subTitle"/>
          </p:nvPr>
        </p:nvSpPr>
        <p:spPr>
          <a:xfrm>
            <a:off x="1600000" y="3752850"/>
            <a:ext cx="16851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25"/>
          <p:cNvSpPr txBox="1"/>
          <p:nvPr>
            <p:ph idx="5" type="subTitle"/>
          </p:nvPr>
        </p:nvSpPr>
        <p:spPr>
          <a:xfrm>
            <a:off x="5863383" y="3705225"/>
            <a:ext cx="13620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57" name="Google Shape;357;p25"/>
          <p:cNvSpPr txBox="1"/>
          <p:nvPr>
            <p:ph idx="6" type="subTitle"/>
          </p:nvPr>
        </p:nvSpPr>
        <p:spPr>
          <a:xfrm>
            <a:off x="5701833" y="4210050"/>
            <a:ext cx="16851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25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59" name="Google Shape;359;p25"/>
          <p:cNvPicPr preferRelativeResize="0"/>
          <p:nvPr/>
        </p:nvPicPr>
        <p:blipFill rotWithShape="1">
          <a:blip r:embed="rId2">
            <a:alphaModFix/>
          </a:blip>
          <a:srcRect b="18975" l="0" r="-3960" t="0"/>
          <a:stretch/>
        </p:blipFill>
        <p:spPr>
          <a:xfrm rot="-5400000">
            <a:off x="7206073" y="213175"/>
            <a:ext cx="2198725" cy="16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12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6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2" name="Google Shape;362;p26"/>
          <p:cNvSpPr txBox="1"/>
          <p:nvPr>
            <p:ph idx="1" type="subTitle"/>
          </p:nvPr>
        </p:nvSpPr>
        <p:spPr>
          <a:xfrm>
            <a:off x="1671366" y="2547250"/>
            <a:ext cx="24627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26"/>
          <p:cNvSpPr txBox="1"/>
          <p:nvPr>
            <p:ph idx="2" type="subTitle"/>
          </p:nvPr>
        </p:nvSpPr>
        <p:spPr>
          <a:xfrm>
            <a:off x="5008081" y="2547250"/>
            <a:ext cx="24627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26"/>
          <p:cNvSpPr txBox="1"/>
          <p:nvPr>
            <p:ph idx="3" type="subTitle"/>
          </p:nvPr>
        </p:nvSpPr>
        <p:spPr>
          <a:xfrm>
            <a:off x="1671366" y="4215525"/>
            <a:ext cx="24627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26"/>
          <p:cNvSpPr txBox="1"/>
          <p:nvPr>
            <p:ph idx="4" type="subTitle"/>
          </p:nvPr>
        </p:nvSpPr>
        <p:spPr>
          <a:xfrm>
            <a:off x="5008081" y="4215525"/>
            <a:ext cx="24627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366" name="Google Shape;366;p26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 rotWithShape="1">
          <a:blip r:embed="rId3">
            <a:alphaModFix/>
          </a:blip>
          <a:srcRect b="18975" l="0" r="-3960" t="0"/>
          <a:stretch/>
        </p:blipFill>
        <p:spPr>
          <a:xfrm rot="5400000">
            <a:off x="-260802" y="3289375"/>
            <a:ext cx="2198725" cy="16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6"/>
          <p:cNvSpPr/>
          <p:nvPr/>
        </p:nvSpPr>
        <p:spPr>
          <a:xfrm>
            <a:off x="159100" y="93998"/>
            <a:ext cx="1108259" cy="383525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26"/>
          <p:cNvPicPr preferRelativeResize="0"/>
          <p:nvPr/>
        </p:nvPicPr>
        <p:blipFill rotWithShape="1">
          <a:blip r:embed="rId3">
            <a:alphaModFix/>
          </a:blip>
          <a:srcRect b="18975" l="0" r="-3960" t="0"/>
          <a:stretch/>
        </p:blipFill>
        <p:spPr>
          <a:xfrm flipH="1" rot="-5400000">
            <a:off x="7206073" y="3205575"/>
            <a:ext cx="2198725" cy="16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6"/>
          <p:cNvSpPr/>
          <p:nvPr/>
        </p:nvSpPr>
        <p:spPr>
          <a:xfrm>
            <a:off x="5537350" y="111778"/>
            <a:ext cx="1169822" cy="383511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6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6"/>
          <p:cNvSpPr txBox="1"/>
          <p:nvPr>
            <p:ph idx="5" type="subTitle"/>
          </p:nvPr>
        </p:nvSpPr>
        <p:spPr>
          <a:xfrm>
            <a:off x="2112066" y="2050500"/>
            <a:ext cx="1581300" cy="38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26"/>
          <p:cNvSpPr txBox="1"/>
          <p:nvPr>
            <p:ph idx="6" type="subTitle"/>
          </p:nvPr>
        </p:nvSpPr>
        <p:spPr>
          <a:xfrm>
            <a:off x="5448781" y="2050500"/>
            <a:ext cx="1581300" cy="38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26"/>
          <p:cNvSpPr txBox="1"/>
          <p:nvPr>
            <p:ph idx="7" type="subTitle"/>
          </p:nvPr>
        </p:nvSpPr>
        <p:spPr>
          <a:xfrm>
            <a:off x="2112066" y="3702475"/>
            <a:ext cx="1581300" cy="38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26"/>
          <p:cNvSpPr txBox="1"/>
          <p:nvPr>
            <p:ph idx="8" type="subTitle"/>
          </p:nvPr>
        </p:nvSpPr>
        <p:spPr>
          <a:xfrm>
            <a:off x="5448781" y="3702475"/>
            <a:ext cx="1581300" cy="38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12_1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78" name="Google Shape;378;p27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7"/>
          <p:cNvSpPr/>
          <p:nvPr/>
        </p:nvSpPr>
        <p:spPr>
          <a:xfrm>
            <a:off x="159100" y="93998"/>
            <a:ext cx="1108259" cy="383525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0" name="Google Shape;380;p27"/>
          <p:cNvPicPr preferRelativeResize="0"/>
          <p:nvPr/>
        </p:nvPicPr>
        <p:blipFill rotWithShape="1">
          <a:blip r:embed="rId3">
            <a:alphaModFix/>
          </a:blip>
          <a:srcRect b="18975" l="0" r="-3960" t="0"/>
          <a:stretch/>
        </p:blipFill>
        <p:spPr>
          <a:xfrm flipH="1" rot="-5400000">
            <a:off x="7206073" y="3205575"/>
            <a:ext cx="2198725" cy="16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7"/>
          <p:cNvSpPr/>
          <p:nvPr/>
        </p:nvSpPr>
        <p:spPr>
          <a:xfrm>
            <a:off x="5537350" y="111778"/>
            <a:ext cx="1169822" cy="383511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7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7"/>
          <p:cNvSpPr txBox="1"/>
          <p:nvPr>
            <p:ph hasCustomPrompt="1" idx="2" type="title"/>
          </p:nvPr>
        </p:nvSpPr>
        <p:spPr>
          <a:xfrm>
            <a:off x="4102925" y="2166630"/>
            <a:ext cx="938100" cy="32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4" name="Google Shape;384;p27"/>
          <p:cNvSpPr txBox="1"/>
          <p:nvPr>
            <p:ph hasCustomPrompt="1" idx="3" type="title"/>
          </p:nvPr>
        </p:nvSpPr>
        <p:spPr>
          <a:xfrm>
            <a:off x="6675425" y="2166630"/>
            <a:ext cx="938100" cy="32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5" name="Google Shape;385;p27"/>
          <p:cNvSpPr txBox="1"/>
          <p:nvPr>
            <p:ph hasCustomPrompt="1" idx="4" type="title"/>
          </p:nvPr>
        </p:nvSpPr>
        <p:spPr>
          <a:xfrm>
            <a:off x="1530425" y="2166630"/>
            <a:ext cx="938100" cy="3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6" name="Google Shape;386;p27"/>
          <p:cNvSpPr txBox="1"/>
          <p:nvPr>
            <p:ph idx="1" type="subTitle"/>
          </p:nvPr>
        </p:nvSpPr>
        <p:spPr>
          <a:xfrm>
            <a:off x="1117775" y="3095405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87" name="Google Shape;387;p27"/>
          <p:cNvSpPr txBox="1"/>
          <p:nvPr>
            <p:ph idx="5" type="subTitle"/>
          </p:nvPr>
        </p:nvSpPr>
        <p:spPr>
          <a:xfrm>
            <a:off x="953525" y="3600230"/>
            <a:ext cx="20919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27"/>
          <p:cNvSpPr txBox="1"/>
          <p:nvPr>
            <p:ph idx="6" type="subTitle"/>
          </p:nvPr>
        </p:nvSpPr>
        <p:spPr>
          <a:xfrm>
            <a:off x="3690275" y="3095405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89" name="Google Shape;389;p27"/>
          <p:cNvSpPr txBox="1"/>
          <p:nvPr>
            <p:ph idx="7" type="subTitle"/>
          </p:nvPr>
        </p:nvSpPr>
        <p:spPr>
          <a:xfrm>
            <a:off x="3526025" y="3600230"/>
            <a:ext cx="20919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27"/>
          <p:cNvSpPr txBox="1"/>
          <p:nvPr>
            <p:ph idx="8" type="subTitle"/>
          </p:nvPr>
        </p:nvSpPr>
        <p:spPr>
          <a:xfrm>
            <a:off x="6262775" y="3095405"/>
            <a:ext cx="17634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Chewy"/>
              <a:buNone/>
              <a:defRPr sz="1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391" name="Google Shape;391;p27"/>
          <p:cNvSpPr txBox="1"/>
          <p:nvPr>
            <p:ph idx="9" type="subTitle"/>
          </p:nvPr>
        </p:nvSpPr>
        <p:spPr>
          <a:xfrm>
            <a:off x="6098525" y="3600230"/>
            <a:ext cx="20919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392" name="Google Shape;3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00" y="4780750"/>
            <a:ext cx="609600" cy="2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lumn left">
  <p:cSld name="CUSTOM_13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 txBox="1"/>
          <p:nvPr>
            <p:ph type="title"/>
          </p:nvPr>
        </p:nvSpPr>
        <p:spPr>
          <a:xfrm>
            <a:off x="1213475" y="1835510"/>
            <a:ext cx="273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5" name="Google Shape;395;p28"/>
          <p:cNvSpPr txBox="1"/>
          <p:nvPr>
            <p:ph idx="1" type="subTitle"/>
          </p:nvPr>
        </p:nvSpPr>
        <p:spPr>
          <a:xfrm>
            <a:off x="1200150" y="2498841"/>
            <a:ext cx="2816400" cy="8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396" name="Google Shape;396;p28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775" y="4809325"/>
            <a:ext cx="609600" cy="2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8"/>
          <p:cNvSpPr/>
          <p:nvPr/>
        </p:nvSpPr>
        <p:spPr>
          <a:xfrm>
            <a:off x="387700" y="93998"/>
            <a:ext cx="1108259" cy="383525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8"/>
          <p:cNvSpPr/>
          <p:nvPr/>
        </p:nvSpPr>
        <p:spPr>
          <a:xfrm>
            <a:off x="5765950" y="111778"/>
            <a:ext cx="1169822" cy="383511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28"/>
          <p:cNvPicPr preferRelativeResize="0"/>
          <p:nvPr/>
        </p:nvPicPr>
        <p:blipFill rotWithShape="1">
          <a:blip r:embed="rId4">
            <a:alphaModFix/>
          </a:blip>
          <a:srcRect b="0" l="36342" r="0" t="18864"/>
          <a:stretch/>
        </p:blipFill>
        <p:spPr>
          <a:xfrm rot="-5400000">
            <a:off x="139875" y="3603975"/>
            <a:ext cx="1399650" cy="16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8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lumn right">
  <p:cSld name="CUSTOM_13_1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9"/>
          <p:cNvSpPr txBox="1"/>
          <p:nvPr>
            <p:ph type="title"/>
          </p:nvPr>
        </p:nvSpPr>
        <p:spPr>
          <a:xfrm>
            <a:off x="6157050" y="1848934"/>
            <a:ext cx="177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4" name="Google Shape;404;p29"/>
          <p:cNvSpPr txBox="1"/>
          <p:nvPr>
            <p:ph idx="1" type="subTitle"/>
          </p:nvPr>
        </p:nvSpPr>
        <p:spPr>
          <a:xfrm>
            <a:off x="5109100" y="2357726"/>
            <a:ext cx="2819400" cy="11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 Medium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405" name="Google Shape;405;p29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9"/>
          <p:cNvSpPr/>
          <p:nvPr/>
        </p:nvSpPr>
        <p:spPr>
          <a:xfrm>
            <a:off x="2254600" y="65423"/>
            <a:ext cx="1108259" cy="383525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9"/>
          <p:cNvSpPr/>
          <p:nvPr/>
        </p:nvSpPr>
        <p:spPr>
          <a:xfrm>
            <a:off x="7632850" y="83203"/>
            <a:ext cx="1169822" cy="383511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424" y="4533755"/>
            <a:ext cx="1104900" cy="60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9"/>
          <p:cNvPicPr preferRelativeResize="0"/>
          <p:nvPr/>
        </p:nvPicPr>
        <p:blipFill rotWithShape="1">
          <a:blip r:embed="rId4">
            <a:alphaModFix/>
          </a:blip>
          <a:srcRect b="33334" l="0" r="41547" t="20166"/>
          <a:stretch/>
        </p:blipFill>
        <p:spPr>
          <a:xfrm rot="5400000">
            <a:off x="7390875" y="3385625"/>
            <a:ext cx="2348950" cy="1195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9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01">
  <p:cSld name="CUSTOM_14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30"/>
          <p:cNvGrpSpPr/>
          <p:nvPr/>
        </p:nvGrpSpPr>
        <p:grpSpPr>
          <a:xfrm>
            <a:off x="-5478" y="2078280"/>
            <a:ext cx="9144043" cy="3063541"/>
            <a:chOff x="1056325" y="3631825"/>
            <a:chExt cx="5501500" cy="1843175"/>
          </a:xfrm>
        </p:grpSpPr>
        <p:sp>
          <p:nvSpPr>
            <p:cNvPr id="413" name="Google Shape;413;p30"/>
            <p:cNvSpPr/>
            <p:nvPr/>
          </p:nvSpPr>
          <p:spPr>
            <a:xfrm>
              <a:off x="4799400" y="3631825"/>
              <a:ext cx="275525" cy="394525"/>
            </a:xfrm>
            <a:custGeom>
              <a:rect b="b" l="l" r="r" t="t"/>
              <a:pathLst>
                <a:path extrusionOk="0" h="15781" w="11021">
                  <a:moveTo>
                    <a:pt x="7145" y="1"/>
                  </a:moveTo>
                  <a:cubicBezTo>
                    <a:pt x="4078" y="1"/>
                    <a:pt x="158" y="3901"/>
                    <a:pt x="0" y="15092"/>
                  </a:cubicBezTo>
                  <a:lnTo>
                    <a:pt x="83" y="15092"/>
                  </a:lnTo>
                  <a:cubicBezTo>
                    <a:pt x="427" y="15181"/>
                    <a:pt x="772" y="15181"/>
                    <a:pt x="1116" y="15264"/>
                  </a:cubicBezTo>
                  <a:cubicBezTo>
                    <a:pt x="1722" y="15353"/>
                    <a:pt x="2411" y="15436"/>
                    <a:pt x="3100" y="15526"/>
                  </a:cubicBezTo>
                  <a:lnTo>
                    <a:pt x="3527" y="15526"/>
                  </a:lnTo>
                  <a:lnTo>
                    <a:pt x="5593" y="15780"/>
                  </a:lnTo>
                  <a:cubicBezTo>
                    <a:pt x="6110" y="15608"/>
                    <a:pt x="6626" y="15353"/>
                    <a:pt x="7232" y="15092"/>
                  </a:cubicBezTo>
                  <a:cubicBezTo>
                    <a:pt x="8782" y="12337"/>
                    <a:pt x="11021" y="7515"/>
                    <a:pt x="10759" y="3644"/>
                  </a:cubicBezTo>
                  <a:cubicBezTo>
                    <a:pt x="10596" y="1479"/>
                    <a:pt x="9032" y="1"/>
                    <a:pt x="7145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248725" y="3677625"/>
              <a:ext cx="282075" cy="396075"/>
            </a:xfrm>
            <a:custGeom>
              <a:rect b="b" l="l" r="r" t="t"/>
              <a:pathLst>
                <a:path extrusionOk="0" h="15843" w="11283">
                  <a:moveTo>
                    <a:pt x="3961" y="1"/>
                  </a:moveTo>
                  <a:lnTo>
                    <a:pt x="1" y="5256"/>
                  </a:lnTo>
                  <a:lnTo>
                    <a:pt x="4051" y="15843"/>
                  </a:lnTo>
                  <a:lnTo>
                    <a:pt x="5167" y="14982"/>
                  </a:lnTo>
                  <a:lnTo>
                    <a:pt x="7495" y="15415"/>
                  </a:lnTo>
                  <a:cubicBezTo>
                    <a:pt x="8183" y="15326"/>
                    <a:pt x="8955" y="15243"/>
                    <a:pt x="9733" y="15071"/>
                  </a:cubicBezTo>
                  <a:cubicBezTo>
                    <a:pt x="9988" y="15071"/>
                    <a:pt x="10332" y="14982"/>
                    <a:pt x="10677" y="14899"/>
                  </a:cubicBezTo>
                  <a:cubicBezTo>
                    <a:pt x="10332" y="14637"/>
                    <a:pt x="9988" y="14293"/>
                    <a:pt x="9561" y="13866"/>
                  </a:cubicBezTo>
                  <a:cubicBezTo>
                    <a:pt x="6923" y="11307"/>
                    <a:pt x="2391" y="6778"/>
                    <a:pt x="3594" y="6778"/>
                  </a:cubicBezTo>
                  <a:cubicBezTo>
                    <a:pt x="3647" y="6778"/>
                    <a:pt x="3712" y="6787"/>
                    <a:pt x="3789" y="6806"/>
                  </a:cubicBezTo>
                  <a:cubicBezTo>
                    <a:pt x="5167" y="7150"/>
                    <a:pt x="7405" y="9561"/>
                    <a:pt x="9217" y="11627"/>
                  </a:cubicBezTo>
                  <a:cubicBezTo>
                    <a:pt x="10160" y="12833"/>
                    <a:pt x="10938" y="13866"/>
                    <a:pt x="11283" y="14382"/>
                  </a:cubicBezTo>
                  <a:cubicBezTo>
                    <a:pt x="10938" y="13776"/>
                    <a:pt x="9988" y="12488"/>
                    <a:pt x="9044" y="10939"/>
                  </a:cubicBezTo>
                  <a:cubicBezTo>
                    <a:pt x="6888" y="7405"/>
                    <a:pt x="4306" y="2584"/>
                    <a:pt x="5855" y="1723"/>
                  </a:cubicBezTo>
                  <a:cubicBezTo>
                    <a:pt x="5941" y="1681"/>
                    <a:pt x="6028" y="1661"/>
                    <a:pt x="6125" y="1661"/>
                  </a:cubicBezTo>
                  <a:cubicBezTo>
                    <a:pt x="6222" y="1661"/>
                    <a:pt x="6331" y="1681"/>
                    <a:pt x="6461" y="1723"/>
                  </a:cubicBezTo>
                  <a:lnTo>
                    <a:pt x="3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425225" y="3731525"/>
              <a:ext cx="19475" cy="23625"/>
            </a:xfrm>
            <a:custGeom>
              <a:rect b="b" l="l" r="r" t="t"/>
              <a:pathLst>
                <a:path extrusionOk="0" h="945" w="779">
                  <a:moveTo>
                    <a:pt x="1" y="1"/>
                  </a:moveTo>
                  <a:lnTo>
                    <a:pt x="1" y="1"/>
                  </a:lnTo>
                  <a:cubicBezTo>
                    <a:pt x="262" y="256"/>
                    <a:pt x="517" y="517"/>
                    <a:pt x="779" y="944"/>
                  </a:cubicBezTo>
                  <a:lnTo>
                    <a:pt x="689" y="4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3959975" y="3953150"/>
              <a:ext cx="217325" cy="6550"/>
            </a:xfrm>
            <a:custGeom>
              <a:rect b="b" l="l" r="r" t="t"/>
              <a:pathLst>
                <a:path extrusionOk="0" h="262" w="8693">
                  <a:moveTo>
                    <a:pt x="0" y="0"/>
                  </a:moveTo>
                  <a:cubicBezTo>
                    <a:pt x="2927" y="90"/>
                    <a:pt x="5855" y="172"/>
                    <a:pt x="8692" y="262"/>
                  </a:cubicBezTo>
                  <a:cubicBezTo>
                    <a:pt x="5855" y="172"/>
                    <a:pt x="2927" y="90"/>
                    <a:pt x="83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343450" y="40802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616875" y="40349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5996125" y="42567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6021950" y="4263075"/>
              <a:ext cx="4325" cy="2275"/>
            </a:xfrm>
            <a:custGeom>
              <a:rect b="b" l="l" r="r" t="t"/>
              <a:pathLst>
                <a:path extrusionOk="0" h="91" w="173">
                  <a:moveTo>
                    <a:pt x="1" y="1"/>
                  </a:moveTo>
                  <a:lnTo>
                    <a:pt x="1" y="90"/>
                  </a:lnTo>
                  <a:lnTo>
                    <a:pt x="173" y="90"/>
                  </a:lnTo>
                  <a:cubicBezTo>
                    <a:pt x="83" y="90"/>
                    <a:pt x="83" y="90"/>
                    <a:pt x="1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4459325" y="3976900"/>
              <a:ext cx="238850" cy="21550"/>
            </a:xfrm>
            <a:custGeom>
              <a:rect b="b" l="l" r="r" t="t"/>
              <a:pathLst>
                <a:path extrusionOk="0" h="862" w="9554">
                  <a:moveTo>
                    <a:pt x="0" y="1"/>
                  </a:moveTo>
                  <a:lnTo>
                    <a:pt x="0" y="1"/>
                  </a:lnTo>
                  <a:cubicBezTo>
                    <a:pt x="3272" y="255"/>
                    <a:pt x="6454" y="517"/>
                    <a:pt x="9553" y="862"/>
                  </a:cubicBezTo>
                  <a:cubicBezTo>
                    <a:pt x="6454" y="517"/>
                    <a:pt x="3272" y="255"/>
                    <a:pt x="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1437375" y="4314750"/>
              <a:ext cx="2075" cy="25"/>
            </a:xfrm>
            <a:custGeom>
              <a:rect b="b" l="l" r="r" t="t"/>
              <a:pathLst>
                <a:path extrusionOk="0" h="1" w="83">
                  <a:moveTo>
                    <a:pt x="83" y="0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291000" y="4338500"/>
              <a:ext cx="81825" cy="30175"/>
            </a:xfrm>
            <a:custGeom>
              <a:rect b="b" l="l" r="r" t="t"/>
              <a:pathLst>
                <a:path extrusionOk="0" h="1207" w="3273">
                  <a:moveTo>
                    <a:pt x="3272" y="1"/>
                  </a:moveTo>
                  <a:cubicBezTo>
                    <a:pt x="2150" y="345"/>
                    <a:pt x="1117" y="772"/>
                    <a:pt x="1" y="1206"/>
                  </a:cubicBezTo>
                  <a:cubicBezTo>
                    <a:pt x="1117" y="772"/>
                    <a:pt x="2150" y="345"/>
                    <a:pt x="3272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1402925" y="4325600"/>
              <a:ext cx="2100" cy="2075"/>
            </a:xfrm>
            <a:custGeom>
              <a:rect b="b" l="l" r="r" t="t"/>
              <a:pathLst>
                <a:path extrusionOk="0" h="83" w="84">
                  <a:moveTo>
                    <a:pt x="83" y="0"/>
                  </a:moveTo>
                  <a:lnTo>
                    <a:pt x="1" y="83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1056325" y="4102025"/>
              <a:ext cx="5096850" cy="1372975"/>
            </a:xfrm>
            <a:custGeom>
              <a:rect b="b" l="l" r="r" t="t"/>
              <a:pathLst>
                <a:path extrusionOk="0" h="54919" w="203874">
                  <a:moveTo>
                    <a:pt x="103625" y="1"/>
                  </a:moveTo>
                  <a:cubicBezTo>
                    <a:pt x="58824" y="1"/>
                    <a:pt x="18817" y="12799"/>
                    <a:pt x="0" y="19874"/>
                  </a:cubicBezTo>
                  <a:lnTo>
                    <a:pt x="0" y="43292"/>
                  </a:lnTo>
                  <a:lnTo>
                    <a:pt x="0" y="43381"/>
                  </a:lnTo>
                  <a:lnTo>
                    <a:pt x="0" y="54918"/>
                  </a:lnTo>
                  <a:lnTo>
                    <a:pt x="178906" y="54918"/>
                  </a:lnTo>
                  <a:cubicBezTo>
                    <a:pt x="186827" y="53885"/>
                    <a:pt x="196470" y="52246"/>
                    <a:pt x="199225" y="50097"/>
                  </a:cubicBezTo>
                  <a:cubicBezTo>
                    <a:pt x="203874" y="46309"/>
                    <a:pt x="145329" y="42520"/>
                    <a:pt x="144041" y="38904"/>
                  </a:cubicBezTo>
                  <a:cubicBezTo>
                    <a:pt x="142960" y="35580"/>
                    <a:pt x="172845" y="34202"/>
                    <a:pt x="183673" y="34202"/>
                  </a:cubicBezTo>
                  <a:cubicBezTo>
                    <a:pt x="184916" y="34202"/>
                    <a:pt x="185907" y="34220"/>
                    <a:pt x="186572" y="34255"/>
                  </a:cubicBezTo>
                  <a:cubicBezTo>
                    <a:pt x="188095" y="34338"/>
                    <a:pt x="190022" y="34420"/>
                    <a:pt x="191801" y="34420"/>
                  </a:cubicBezTo>
                  <a:cubicBezTo>
                    <a:pt x="197465" y="34420"/>
                    <a:pt x="201641" y="33586"/>
                    <a:pt x="186572" y="29262"/>
                  </a:cubicBezTo>
                  <a:cubicBezTo>
                    <a:pt x="166681" y="23662"/>
                    <a:pt x="109775" y="26162"/>
                    <a:pt x="108825" y="23490"/>
                  </a:cubicBezTo>
                  <a:cubicBezTo>
                    <a:pt x="107791" y="20824"/>
                    <a:pt x="129660" y="15397"/>
                    <a:pt x="133882" y="15225"/>
                  </a:cubicBezTo>
                  <a:cubicBezTo>
                    <a:pt x="138097" y="15052"/>
                    <a:pt x="135859" y="12559"/>
                    <a:pt x="132504" y="12215"/>
                  </a:cubicBezTo>
                  <a:cubicBezTo>
                    <a:pt x="129143" y="11953"/>
                    <a:pt x="89284" y="12559"/>
                    <a:pt x="83685" y="10837"/>
                  </a:cubicBezTo>
                  <a:cubicBezTo>
                    <a:pt x="78092" y="9026"/>
                    <a:pt x="85923" y="5327"/>
                    <a:pt x="106070" y="5327"/>
                  </a:cubicBezTo>
                  <a:cubicBezTo>
                    <a:pt x="126216" y="5327"/>
                    <a:pt x="123206" y="850"/>
                    <a:pt x="123206" y="850"/>
                  </a:cubicBezTo>
                  <a:cubicBezTo>
                    <a:pt x="116612" y="266"/>
                    <a:pt x="110069" y="1"/>
                    <a:pt x="103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409300" y="4323350"/>
              <a:ext cx="2275" cy="2275"/>
            </a:xfrm>
            <a:custGeom>
              <a:rect b="b" l="l" r="r" t="t"/>
              <a:pathLst>
                <a:path extrusionOk="0" h="91" w="91">
                  <a:moveTo>
                    <a:pt x="90" y="1"/>
                  </a:moveTo>
                  <a:cubicBezTo>
                    <a:pt x="1" y="1"/>
                    <a:pt x="1" y="1"/>
                    <a:pt x="1" y="90"/>
                  </a:cubicBezTo>
                  <a:cubicBezTo>
                    <a:pt x="1" y="90"/>
                    <a:pt x="1" y="1"/>
                    <a:pt x="9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2321925" y="4080225"/>
              <a:ext cx="21550" cy="4325"/>
            </a:xfrm>
            <a:custGeom>
              <a:rect b="b" l="l" r="r" t="t"/>
              <a:pathLst>
                <a:path extrusionOk="0" h="173" w="862">
                  <a:moveTo>
                    <a:pt x="861" y="0"/>
                  </a:moveTo>
                  <a:lnTo>
                    <a:pt x="861" y="0"/>
                  </a:lnTo>
                  <a:cubicBezTo>
                    <a:pt x="517" y="83"/>
                    <a:pt x="262" y="83"/>
                    <a:pt x="0" y="172"/>
                  </a:cubicBezTo>
                  <a:cubicBezTo>
                    <a:pt x="262" y="83"/>
                    <a:pt x="606" y="83"/>
                    <a:pt x="861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3107625" y="3847700"/>
              <a:ext cx="110825" cy="165725"/>
            </a:xfrm>
            <a:custGeom>
              <a:rect b="b" l="l" r="r" t="t"/>
              <a:pathLst>
                <a:path extrusionOk="0" h="6629" w="4433">
                  <a:moveTo>
                    <a:pt x="1617" y="1"/>
                  </a:moveTo>
                  <a:cubicBezTo>
                    <a:pt x="1302" y="1"/>
                    <a:pt x="1728" y="2788"/>
                    <a:pt x="2067" y="4735"/>
                  </a:cubicBezTo>
                  <a:cubicBezTo>
                    <a:pt x="1977" y="4735"/>
                    <a:pt x="1977" y="4824"/>
                    <a:pt x="1977" y="4824"/>
                  </a:cubicBezTo>
                  <a:cubicBezTo>
                    <a:pt x="1573" y="3193"/>
                    <a:pt x="1007" y="1099"/>
                    <a:pt x="510" y="1099"/>
                  </a:cubicBezTo>
                  <a:cubicBezTo>
                    <a:pt x="482" y="1099"/>
                    <a:pt x="455" y="1105"/>
                    <a:pt x="427" y="1119"/>
                  </a:cubicBezTo>
                  <a:cubicBezTo>
                    <a:pt x="0" y="1380"/>
                    <a:pt x="861" y="3619"/>
                    <a:pt x="1550" y="5169"/>
                  </a:cubicBezTo>
                  <a:lnTo>
                    <a:pt x="1288" y="5169"/>
                  </a:lnTo>
                  <a:cubicBezTo>
                    <a:pt x="990" y="4871"/>
                    <a:pt x="692" y="4634"/>
                    <a:pt x="452" y="4634"/>
                  </a:cubicBezTo>
                  <a:cubicBezTo>
                    <a:pt x="415" y="4634"/>
                    <a:pt x="379" y="4640"/>
                    <a:pt x="345" y="4652"/>
                  </a:cubicBezTo>
                  <a:cubicBezTo>
                    <a:pt x="0" y="4735"/>
                    <a:pt x="83" y="4996"/>
                    <a:pt x="345" y="5251"/>
                  </a:cubicBezTo>
                  <a:cubicBezTo>
                    <a:pt x="861" y="5857"/>
                    <a:pt x="1894" y="6629"/>
                    <a:pt x="1894" y="6629"/>
                  </a:cubicBezTo>
                  <a:lnTo>
                    <a:pt x="3527" y="6629"/>
                  </a:lnTo>
                  <a:cubicBezTo>
                    <a:pt x="3527" y="6629"/>
                    <a:pt x="4433" y="3268"/>
                    <a:pt x="3995" y="3268"/>
                  </a:cubicBezTo>
                  <a:cubicBezTo>
                    <a:pt x="3985" y="3268"/>
                    <a:pt x="3973" y="3270"/>
                    <a:pt x="3961" y="3275"/>
                  </a:cubicBezTo>
                  <a:cubicBezTo>
                    <a:pt x="3444" y="3529"/>
                    <a:pt x="3272" y="5596"/>
                    <a:pt x="3182" y="6284"/>
                  </a:cubicBezTo>
                  <a:cubicBezTo>
                    <a:pt x="3182" y="5768"/>
                    <a:pt x="3355" y="4563"/>
                    <a:pt x="3355" y="3447"/>
                  </a:cubicBezTo>
                  <a:cubicBezTo>
                    <a:pt x="3355" y="2370"/>
                    <a:pt x="3355" y="1458"/>
                    <a:pt x="3203" y="1458"/>
                  </a:cubicBezTo>
                  <a:cubicBezTo>
                    <a:pt x="3196" y="1458"/>
                    <a:pt x="3189" y="1460"/>
                    <a:pt x="3182" y="1463"/>
                  </a:cubicBezTo>
                  <a:cubicBezTo>
                    <a:pt x="2928" y="1553"/>
                    <a:pt x="2838" y="2758"/>
                    <a:pt x="2838" y="3963"/>
                  </a:cubicBezTo>
                  <a:lnTo>
                    <a:pt x="2583" y="4218"/>
                  </a:lnTo>
                  <a:cubicBezTo>
                    <a:pt x="2321" y="2324"/>
                    <a:pt x="2067" y="86"/>
                    <a:pt x="1633" y="3"/>
                  </a:cubicBezTo>
                  <a:cubicBezTo>
                    <a:pt x="1627" y="2"/>
                    <a:pt x="1622" y="1"/>
                    <a:pt x="1617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1056325" y="3698850"/>
              <a:ext cx="5501500" cy="1776150"/>
            </a:xfrm>
            <a:custGeom>
              <a:rect b="b" l="l" r="r" t="t"/>
              <a:pathLst>
                <a:path extrusionOk="0" h="71046" w="220060">
                  <a:moveTo>
                    <a:pt x="135622" y="0"/>
                  </a:moveTo>
                  <a:cubicBezTo>
                    <a:pt x="134163" y="0"/>
                    <a:pt x="133256" y="3486"/>
                    <a:pt x="132676" y="6728"/>
                  </a:cubicBezTo>
                  <a:cubicBezTo>
                    <a:pt x="132759" y="5006"/>
                    <a:pt x="132504" y="3457"/>
                    <a:pt x="131554" y="3374"/>
                  </a:cubicBezTo>
                  <a:cubicBezTo>
                    <a:pt x="131538" y="3373"/>
                    <a:pt x="131522" y="3373"/>
                    <a:pt x="131506" y="3373"/>
                  </a:cubicBezTo>
                  <a:cubicBezTo>
                    <a:pt x="130017" y="3373"/>
                    <a:pt x="130616" y="7533"/>
                    <a:pt x="131127" y="10000"/>
                  </a:cubicBezTo>
                  <a:cubicBezTo>
                    <a:pt x="130782" y="8795"/>
                    <a:pt x="130004" y="7162"/>
                    <a:pt x="128799" y="5957"/>
                  </a:cubicBezTo>
                  <a:cubicBezTo>
                    <a:pt x="128517" y="5689"/>
                    <a:pt x="128332" y="5571"/>
                    <a:pt x="128226" y="5571"/>
                  </a:cubicBezTo>
                  <a:cubicBezTo>
                    <a:pt x="127680" y="5571"/>
                    <a:pt x="129183" y="8672"/>
                    <a:pt x="130266" y="10689"/>
                  </a:cubicBezTo>
                  <a:cubicBezTo>
                    <a:pt x="129577" y="10689"/>
                    <a:pt x="128888" y="10606"/>
                    <a:pt x="128199" y="10606"/>
                  </a:cubicBezTo>
                  <a:cubicBezTo>
                    <a:pt x="127938" y="10606"/>
                    <a:pt x="127683" y="10606"/>
                    <a:pt x="127339" y="10517"/>
                  </a:cubicBezTo>
                  <a:lnTo>
                    <a:pt x="126478" y="10517"/>
                  </a:lnTo>
                  <a:cubicBezTo>
                    <a:pt x="126044" y="10517"/>
                    <a:pt x="125699" y="10517"/>
                    <a:pt x="125272" y="10434"/>
                  </a:cubicBezTo>
                  <a:lnTo>
                    <a:pt x="124838" y="10434"/>
                  </a:lnTo>
                  <a:cubicBezTo>
                    <a:pt x="122001" y="10344"/>
                    <a:pt x="119073" y="10262"/>
                    <a:pt x="116229" y="10172"/>
                  </a:cubicBezTo>
                  <a:lnTo>
                    <a:pt x="116146" y="10172"/>
                  </a:lnTo>
                  <a:lnTo>
                    <a:pt x="113474" y="9229"/>
                  </a:lnTo>
                  <a:lnTo>
                    <a:pt x="108652" y="7679"/>
                  </a:lnTo>
                  <a:cubicBezTo>
                    <a:pt x="108652" y="7679"/>
                    <a:pt x="104520" y="7256"/>
                    <a:pt x="100948" y="7256"/>
                  </a:cubicBezTo>
                  <a:cubicBezTo>
                    <a:pt x="99163" y="7256"/>
                    <a:pt x="97517" y="7362"/>
                    <a:pt x="96599" y="7679"/>
                  </a:cubicBezTo>
                  <a:cubicBezTo>
                    <a:pt x="95059" y="8239"/>
                    <a:pt x="94582" y="8293"/>
                    <a:pt x="93960" y="8293"/>
                  </a:cubicBezTo>
                  <a:cubicBezTo>
                    <a:pt x="93812" y="8293"/>
                    <a:pt x="93657" y="8290"/>
                    <a:pt x="93477" y="8290"/>
                  </a:cubicBezTo>
                  <a:cubicBezTo>
                    <a:pt x="93016" y="8290"/>
                    <a:pt x="92398" y="8310"/>
                    <a:pt x="91351" y="8450"/>
                  </a:cubicBezTo>
                  <a:cubicBezTo>
                    <a:pt x="90288" y="8565"/>
                    <a:pt x="89617" y="8603"/>
                    <a:pt x="89148" y="8603"/>
                  </a:cubicBezTo>
                  <a:cubicBezTo>
                    <a:pt x="88210" y="8603"/>
                    <a:pt x="88077" y="8450"/>
                    <a:pt x="87218" y="8450"/>
                  </a:cubicBezTo>
                  <a:cubicBezTo>
                    <a:pt x="86702" y="8450"/>
                    <a:pt x="86013" y="8884"/>
                    <a:pt x="85407" y="9401"/>
                  </a:cubicBezTo>
                  <a:cubicBezTo>
                    <a:pt x="85407" y="10517"/>
                    <a:pt x="85234" y="11722"/>
                    <a:pt x="85234" y="12238"/>
                  </a:cubicBezTo>
                  <a:cubicBezTo>
                    <a:pt x="85324" y="11550"/>
                    <a:pt x="85496" y="9483"/>
                    <a:pt x="86013" y="9229"/>
                  </a:cubicBezTo>
                  <a:cubicBezTo>
                    <a:pt x="86025" y="9224"/>
                    <a:pt x="86037" y="9222"/>
                    <a:pt x="86047" y="9222"/>
                  </a:cubicBezTo>
                  <a:cubicBezTo>
                    <a:pt x="86485" y="9222"/>
                    <a:pt x="85579" y="12583"/>
                    <a:pt x="85579" y="12583"/>
                  </a:cubicBezTo>
                  <a:lnTo>
                    <a:pt x="83946" y="12583"/>
                  </a:lnTo>
                  <a:cubicBezTo>
                    <a:pt x="83946" y="12583"/>
                    <a:pt x="82913" y="11811"/>
                    <a:pt x="82397" y="11205"/>
                  </a:cubicBezTo>
                  <a:cubicBezTo>
                    <a:pt x="80330" y="11377"/>
                    <a:pt x="78264" y="11550"/>
                    <a:pt x="76281" y="11811"/>
                  </a:cubicBezTo>
                  <a:lnTo>
                    <a:pt x="75764" y="11811"/>
                  </a:lnTo>
                  <a:cubicBezTo>
                    <a:pt x="75247" y="11894"/>
                    <a:pt x="74731" y="11894"/>
                    <a:pt x="74214" y="11984"/>
                  </a:cubicBezTo>
                  <a:cubicBezTo>
                    <a:pt x="73870" y="12066"/>
                    <a:pt x="73443" y="12066"/>
                    <a:pt x="73098" y="12156"/>
                  </a:cubicBezTo>
                  <a:lnTo>
                    <a:pt x="72492" y="12156"/>
                  </a:lnTo>
                  <a:cubicBezTo>
                    <a:pt x="69482" y="12500"/>
                    <a:pt x="66555" y="12845"/>
                    <a:pt x="63628" y="13272"/>
                  </a:cubicBezTo>
                  <a:cubicBezTo>
                    <a:pt x="64572" y="11811"/>
                    <a:pt x="66293" y="8884"/>
                    <a:pt x="65178" y="8278"/>
                  </a:cubicBezTo>
                  <a:cubicBezTo>
                    <a:pt x="65097" y="8238"/>
                    <a:pt x="65017" y="8219"/>
                    <a:pt x="64938" y="8219"/>
                  </a:cubicBezTo>
                  <a:cubicBezTo>
                    <a:pt x="63826" y="8219"/>
                    <a:pt x="62821" y="11920"/>
                    <a:pt x="62423" y="13444"/>
                  </a:cubicBezTo>
                  <a:lnTo>
                    <a:pt x="62333" y="13444"/>
                  </a:lnTo>
                  <a:cubicBezTo>
                    <a:pt x="62586" y="11115"/>
                    <a:pt x="63154" y="3082"/>
                    <a:pt x="61484" y="3082"/>
                  </a:cubicBezTo>
                  <a:cubicBezTo>
                    <a:pt x="61425" y="3082"/>
                    <a:pt x="61364" y="3092"/>
                    <a:pt x="61300" y="3112"/>
                  </a:cubicBezTo>
                  <a:cubicBezTo>
                    <a:pt x="59495" y="3629"/>
                    <a:pt x="60529" y="10172"/>
                    <a:pt x="61045" y="12927"/>
                  </a:cubicBezTo>
                  <a:cubicBezTo>
                    <a:pt x="60452" y="9984"/>
                    <a:pt x="58793" y="2674"/>
                    <a:pt x="57676" y="2674"/>
                  </a:cubicBezTo>
                  <a:cubicBezTo>
                    <a:pt x="57651" y="2674"/>
                    <a:pt x="57626" y="2678"/>
                    <a:pt x="57601" y="2685"/>
                  </a:cubicBezTo>
                  <a:cubicBezTo>
                    <a:pt x="56995" y="2940"/>
                    <a:pt x="57512" y="5523"/>
                    <a:pt x="58373" y="8195"/>
                  </a:cubicBezTo>
                  <a:cubicBezTo>
                    <a:pt x="57512" y="5957"/>
                    <a:pt x="56479" y="3629"/>
                    <a:pt x="55535" y="2251"/>
                  </a:cubicBezTo>
                  <a:cubicBezTo>
                    <a:pt x="55273" y="1824"/>
                    <a:pt x="55018" y="1563"/>
                    <a:pt x="54757" y="1308"/>
                  </a:cubicBezTo>
                  <a:cubicBezTo>
                    <a:pt x="54584" y="1136"/>
                    <a:pt x="54330" y="963"/>
                    <a:pt x="54157" y="874"/>
                  </a:cubicBezTo>
                  <a:cubicBezTo>
                    <a:pt x="54027" y="832"/>
                    <a:pt x="53918" y="812"/>
                    <a:pt x="53821" y="812"/>
                  </a:cubicBezTo>
                  <a:cubicBezTo>
                    <a:pt x="53724" y="812"/>
                    <a:pt x="53637" y="832"/>
                    <a:pt x="53551" y="874"/>
                  </a:cubicBezTo>
                  <a:cubicBezTo>
                    <a:pt x="52002" y="1735"/>
                    <a:pt x="54584" y="6556"/>
                    <a:pt x="56740" y="10090"/>
                  </a:cubicBezTo>
                  <a:cubicBezTo>
                    <a:pt x="57684" y="11639"/>
                    <a:pt x="58634" y="12927"/>
                    <a:pt x="58979" y="13533"/>
                  </a:cubicBezTo>
                  <a:cubicBezTo>
                    <a:pt x="58634" y="13017"/>
                    <a:pt x="57856" y="11984"/>
                    <a:pt x="56913" y="10778"/>
                  </a:cubicBezTo>
                  <a:cubicBezTo>
                    <a:pt x="55101" y="8712"/>
                    <a:pt x="52863" y="6301"/>
                    <a:pt x="51485" y="5957"/>
                  </a:cubicBezTo>
                  <a:cubicBezTo>
                    <a:pt x="51408" y="5938"/>
                    <a:pt x="51343" y="5929"/>
                    <a:pt x="51290" y="5929"/>
                  </a:cubicBezTo>
                  <a:cubicBezTo>
                    <a:pt x="50087" y="5929"/>
                    <a:pt x="54619" y="10458"/>
                    <a:pt x="57257" y="13017"/>
                  </a:cubicBezTo>
                  <a:cubicBezTo>
                    <a:pt x="57684" y="13444"/>
                    <a:pt x="58028" y="13788"/>
                    <a:pt x="58373" y="14050"/>
                  </a:cubicBezTo>
                  <a:cubicBezTo>
                    <a:pt x="58028" y="14133"/>
                    <a:pt x="57684" y="14222"/>
                    <a:pt x="57429" y="14222"/>
                  </a:cubicBezTo>
                  <a:cubicBezTo>
                    <a:pt x="56651" y="14394"/>
                    <a:pt x="55879" y="14477"/>
                    <a:pt x="55191" y="14566"/>
                  </a:cubicBezTo>
                  <a:lnTo>
                    <a:pt x="52863" y="14133"/>
                  </a:lnTo>
                  <a:lnTo>
                    <a:pt x="51747" y="14994"/>
                  </a:lnTo>
                  <a:lnTo>
                    <a:pt x="51485" y="15255"/>
                  </a:lnTo>
                  <a:cubicBezTo>
                    <a:pt x="51141" y="15338"/>
                    <a:pt x="50886" y="15338"/>
                    <a:pt x="50624" y="15427"/>
                  </a:cubicBezTo>
                  <a:cubicBezTo>
                    <a:pt x="50025" y="15510"/>
                    <a:pt x="49508" y="15600"/>
                    <a:pt x="48902" y="15772"/>
                  </a:cubicBezTo>
                  <a:lnTo>
                    <a:pt x="48730" y="15772"/>
                  </a:lnTo>
                  <a:cubicBezTo>
                    <a:pt x="48213" y="15854"/>
                    <a:pt x="47786" y="15944"/>
                    <a:pt x="47270" y="16027"/>
                  </a:cubicBezTo>
                  <a:cubicBezTo>
                    <a:pt x="47008" y="16116"/>
                    <a:pt x="46664" y="16199"/>
                    <a:pt x="46319" y="16288"/>
                  </a:cubicBezTo>
                  <a:cubicBezTo>
                    <a:pt x="45458" y="16027"/>
                    <a:pt x="44515" y="15772"/>
                    <a:pt x="44343" y="15772"/>
                  </a:cubicBezTo>
                  <a:lnTo>
                    <a:pt x="43909" y="15772"/>
                  </a:lnTo>
                  <a:cubicBezTo>
                    <a:pt x="43736" y="15854"/>
                    <a:pt x="43482" y="15854"/>
                    <a:pt x="43220" y="15944"/>
                  </a:cubicBezTo>
                  <a:lnTo>
                    <a:pt x="42015" y="16288"/>
                  </a:lnTo>
                  <a:lnTo>
                    <a:pt x="39521" y="17749"/>
                  </a:lnTo>
                  <a:cubicBezTo>
                    <a:pt x="39349" y="17749"/>
                    <a:pt x="39260" y="17749"/>
                    <a:pt x="39087" y="17838"/>
                  </a:cubicBezTo>
                  <a:cubicBezTo>
                    <a:pt x="38832" y="17838"/>
                    <a:pt x="38571" y="17921"/>
                    <a:pt x="38316" y="18010"/>
                  </a:cubicBezTo>
                  <a:cubicBezTo>
                    <a:pt x="37882" y="18093"/>
                    <a:pt x="37538" y="18182"/>
                    <a:pt x="37111" y="18265"/>
                  </a:cubicBezTo>
                  <a:cubicBezTo>
                    <a:pt x="36677" y="18355"/>
                    <a:pt x="36332" y="18437"/>
                    <a:pt x="35988" y="18527"/>
                  </a:cubicBezTo>
                  <a:cubicBezTo>
                    <a:pt x="35816" y="18527"/>
                    <a:pt x="34872" y="18527"/>
                    <a:pt x="34183" y="18437"/>
                  </a:cubicBezTo>
                  <a:lnTo>
                    <a:pt x="33322" y="18437"/>
                  </a:lnTo>
                  <a:cubicBezTo>
                    <a:pt x="32634" y="18437"/>
                    <a:pt x="30912" y="18437"/>
                    <a:pt x="29272" y="18355"/>
                  </a:cubicBezTo>
                  <a:cubicBezTo>
                    <a:pt x="29018" y="18355"/>
                    <a:pt x="28756" y="18265"/>
                    <a:pt x="28501" y="18265"/>
                  </a:cubicBezTo>
                  <a:cubicBezTo>
                    <a:pt x="27723" y="18265"/>
                    <a:pt x="27034" y="18182"/>
                    <a:pt x="26517" y="18093"/>
                  </a:cubicBezTo>
                  <a:cubicBezTo>
                    <a:pt x="26090" y="17978"/>
                    <a:pt x="25697" y="17931"/>
                    <a:pt x="25338" y="17931"/>
                  </a:cubicBezTo>
                  <a:cubicBezTo>
                    <a:pt x="24906" y="17931"/>
                    <a:pt x="24524" y="17999"/>
                    <a:pt x="24196" y="18093"/>
                  </a:cubicBezTo>
                  <a:cubicBezTo>
                    <a:pt x="23935" y="18182"/>
                    <a:pt x="23680" y="18265"/>
                    <a:pt x="23507" y="18355"/>
                  </a:cubicBezTo>
                  <a:cubicBezTo>
                    <a:pt x="23246" y="18437"/>
                    <a:pt x="23074" y="18437"/>
                    <a:pt x="22991" y="18527"/>
                  </a:cubicBezTo>
                  <a:cubicBezTo>
                    <a:pt x="22474" y="18610"/>
                    <a:pt x="20146" y="22742"/>
                    <a:pt x="19974" y="23004"/>
                  </a:cubicBezTo>
                  <a:lnTo>
                    <a:pt x="19974" y="23087"/>
                  </a:lnTo>
                  <a:cubicBezTo>
                    <a:pt x="19547" y="23176"/>
                    <a:pt x="19113" y="23348"/>
                    <a:pt x="18597" y="23520"/>
                  </a:cubicBezTo>
                  <a:cubicBezTo>
                    <a:pt x="19113" y="22398"/>
                    <a:pt x="19458" y="21192"/>
                    <a:pt x="18597" y="20938"/>
                  </a:cubicBezTo>
                  <a:cubicBezTo>
                    <a:pt x="18513" y="20910"/>
                    <a:pt x="18434" y="20897"/>
                    <a:pt x="18358" y="20897"/>
                  </a:cubicBezTo>
                  <a:cubicBezTo>
                    <a:pt x="17496" y="20897"/>
                    <a:pt x="17123" y="22612"/>
                    <a:pt x="16964" y="24037"/>
                  </a:cubicBezTo>
                  <a:cubicBezTo>
                    <a:pt x="16875" y="24120"/>
                    <a:pt x="16792" y="24120"/>
                    <a:pt x="16703" y="24120"/>
                  </a:cubicBezTo>
                  <a:cubicBezTo>
                    <a:pt x="16533" y="22426"/>
                    <a:pt x="16197" y="19985"/>
                    <a:pt x="15452" y="19985"/>
                  </a:cubicBezTo>
                  <a:cubicBezTo>
                    <a:pt x="15439" y="19985"/>
                    <a:pt x="15427" y="19986"/>
                    <a:pt x="15415" y="19987"/>
                  </a:cubicBezTo>
                  <a:cubicBezTo>
                    <a:pt x="14554" y="20159"/>
                    <a:pt x="14981" y="22914"/>
                    <a:pt x="15325" y="24636"/>
                  </a:cubicBezTo>
                  <a:lnTo>
                    <a:pt x="15242" y="24636"/>
                  </a:lnTo>
                  <a:cubicBezTo>
                    <a:pt x="14329" y="22241"/>
                    <a:pt x="12310" y="17296"/>
                    <a:pt x="10626" y="17296"/>
                  </a:cubicBezTo>
                  <a:cubicBezTo>
                    <a:pt x="10557" y="17296"/>
                    <a:pt x="10489" y="17304"/>
                    <a:pt x="10421" y="17322"/>
                  </a:cubicBezTo>
                  <a:cubicBezTo>
                    <a:pt x="8610" y="17838"/>
                    <a:pt x="12315" y="22742"/>
                    <a:pt x="14209" y="24981"/>
                  </a:cubicBezTo>
                  <a:cubicBezTo>
                    <a:pt x="14120" y="24981"/>
                    <a:pt x="14120" y="25070"/>
                    <a:pt x="14120" y="25070"/>
                  </a:cubicBezTo>
                  <a:lnTo>
                    <a:pt x="13947" y="25070"/>
                  </a:lnTo>
                  <a:lnTo>
                    <a:pt x="13865" y="25153"/>
                  </a:lnTo>
                  <a:cubicBezTo>
                    <a:pt x="11946" y="23714"/>
                    <a:pt x="8467" y="21236"/>
                    <a:pt x="6534" y="21236"/>
                  </a:cubicBezTo>
                  <a:cubicBezTo>
                    <a:pt x="6385" y="21236"/>
                    <a:pt x="6245" y="21251"/>
                    <a:pt x="6116" y="21282"/>
                  </a:cubicBezTo>
                  <a:cubicBezTo>
                    <a:pt x="4305" y="21709"/>
                    <a:pt x="9388" y="24120"/>
                    <a:pt x="12659" y="25587"/>
                  </a:cubicBezTo>
                  <a:cubicBezTo>
                    <a:pt x="11537" y="25931"/>
                    <a:pt x="10504" y="26358"/>
                    <a:pt x="9388" y="26792"/>
                  </a:cubicBezTo>
                  <a:cubicBezTo>
                    <a:pt x="9126" y="26875"/>
                    <a:pt x="8954" y="26964"/>
                    <a:pt x="8699" y="27047"/>
                  </a:cubicBezTo>
                  <a:lnTo>
                    <a:pt x="8183" y="27309"/>
                  </a:lnTo>
                  <a:cubicBezTo>
                    <a:pt x="5338" y="28342"/>
                    <a:pt x="2583" y="29547"/>
                    <a:pt x="0" y="30663"/>
                  </a:cubicBezTo>
                  <a:lnTo>
                    <a:pt x="0" y="36001"/>
                  </a:lnTo>
                  <a:cubicBezTo>
                    <a:pt x="18817" y="28926"/>
                    <a:pt x="58824" y="16128"/>
                    <a:pt x="103625" y="16128"/>
                  </a:cubicBezTo>
                  <a:cubicBezTo>
                    <a:pt x="110069" y="16128"/>
                    <a:pt x="116612" y="16393"/>
                    <a:pt x="123206" y="16977"/>
                  </a:cubicBezTo>
                  <a:cubicBezTo>
                    <a:pt x="123206" y="16977"/>
                    <a:pt x="126216" y="21454"/>
                    <a:pt x="106070" y="21454"/>
                  </a:cubicBezTo>
                  <a:cubicBezTo>
                    <a:pt x="85923" y="21454"/>
                    <a:pt x="78092" y="25153"/>
                    <a:pt x="83685" y="26964"/>
                  </a:cubicBezTo>
                  <a:cubicBezTo>
                    <a:pt x="89284" y="28686"/>
                    <a:pt x="129143" y="28080"/>
                    <a:pt x="132504" y="28342"/>
                  </a:cubicBezTo>
                  <a:cubicBezTo>
                    <a:pt x="135859" y="28686"/>
                    <a:pt x="138097" y="31179"/>
                    <a:pt x="133882" y="31352"/>
                  </a:cubicBezTo>
                  <a:cubicBezTo>
                    <a:pt x="129660" y="31524"/>
                    <a:pt x="107791" y="36951"/>
                    <a:pt x="108825" y="39617"/>
                  </a:cubicBezTo>
                  <a:cubicBezTo>
                    <a:pt x="109775" y="42289"/>
                    <a:pt x="166681" y="39789"/>
                    <a:pt x="186572" y="45389"/>
                  </a:cubicBezTo>
                  <a:cubicBezTo>
                    <a:pt x="201641" y="49713"/>
                    <a:pt x="197465" y="50547"/>
                    <a:pt x="191801" y="50547"/>
                  </a:cubicBezTo>
                  <a:cubicBezTo>
                    <a:pt x="190022" y="50547"/>
                    <a:pt x="188095" y="50465"/>
                    <a:pt x="186572" y="50382"/>
                  </a:cubicBezTo>
                  <a:cubicBezTo>
                    <a:pt x="185907" y="50347"/>
                    <a:pt x="184916" y="50329"/>
                    <a:pt x="183673" y="50329"/>
                  </a:cubicBezTo>
                  <a:cubicBezTo>
                    <a:pt x="172845" y="50329"/>
                    <a:pt x="142960" y="51707"/>
                    <a:pt x="144041" y="55031"/>
                  </a:cubicBezTo>
                  <a:cubicBezTo>
                    <a:pt x="145329" y="58647"/>
                    <a:pt x="203874" y="62436"/>
                    <a:pt x="199225" y="66224"/>
                  </a:cubicBezTo>
                  <a:cubicBezTo>
                    <a:pt x="196470" y="68373"/>
                    <a:pt x="186827" y="70012"/>
                    <a:pt x="178906" y="71045"/>
                  </a:cubicBezTo>
                  <a:lnTo>
                    <a:pt x="220060" y="71045"/>
                  </a:lnTo>
                  <a:lnTo>
                    <a:pt x="220060" y="30752"/>
                  </a:lnTo>
                  <a:cubicBezTo>
                    <a:pt x="215845" y="28858"/>
                    <a:pt x="211450" y="27047"/>
                    <a:pt x="206801" y="25325"/>
                  </a:cubicBezTo>
                  <a:lnTo>
                    <a:pt x="212056" y="14477"/>
                  </a:lnTo>
                  <a:lnTo>
                    <a:pt x="210162" y="13361"/>
                  </a:lnTo>
                  <a:lnTo>
                    <a:pt x="213517" y="8368"/>
                  </a:lnTo>
                  <a:lnTo>
                    <a:pt x="208006" y="5613"/>
                  </a:lnTo>
                  <a:lnTo>
                    <a:pt x="206374" y="11123"/>
                  </a:lnTo>
                  <a:lnTo>
                    <a:pt x="204046" y="9828"/>
                  </a:lnTo>
                  <a:lnTo>
                    <a:pt x="199569" y="21709"/>
                  </a:lnTo>
                  <a:cubicBezTo>
                    <a:pt x="199225" y="22053"/>
                    <a:pt x="198970" y="22398"/>
                    <a:pt x="198798" y="22659"/>
                  </a:cubicBezTo>
                  <a:lnTo>
                    <a:pt x="198626" y="22659"/>
                  </a:lnTo>
                  <a:lnTo>
                    <a:pt x="198626" y="22570"/>
                  </a:lnTo>
                  <a:cubicBezTo>
                    <a:pt x="199480" y="20861"/>
                    <a:pt x="201861" y="15509"/>
                    <a:pt x="200631" y="15509"/>
                  </a:cubicBezTo>
                  <a:cubicBezTo>
                    <a:pt x="200622" y="15509"/>
                    <a:pt x="200612" y="15509"/>
                    <a:pt x="200602" y="15510"/>
                  </a:cubicBezTo>
                  <a:cubicBezTo>
                    <a:pt x="199225" y="15682"/>
                    <a:pt x="197937" y="20848"/>
                    <a:pt x="197592" y="22315"/>
                  </a:cubicBezTo>
                  <a:cubicBezTo>
                    <a:pt x="197932" y="20186"/>
                    <a:pt x="199616" y="10085"/>
                    <a:pt x="197582" y="10085"/>
                  </a:cubicBezTo>
                  <a:cubicBezTo>
                    <a:pt x="197556" y="10085"/>
                    <a:pt x="197530" y="10086"/>
                    <a:pt x="197503" y="10090"/>
                  </a:cubicBezTo>
                  <a:cubicBezTo>
                    <a:pt x="195526" y="10434"/>
                    <a:pt x="196387" y="18355"/>
                    <a:pt x="196731" y="21020"/>
                  </a:cubicBezTo>
                  <a:cubicBezTo>
                    <a:pt x="196470" y="19298"/>
                    <a:pt x="195698" y="15427"/>
                    <a:pt x="194493" y="13706"/>
                  </a:cubicBezTo>
                  <a:cubicBezTo>
                    <a:pt x="194321" y="13444"/>
                    <a:pt x="194149" y="13189"/>
                    <a:pt x="193887" y="13099"/>
                  </a:cubicBezTo>
                  <a:cubicBezTo>
                    <a:pt x="193724" y="12937"/>
                    <a:pt x="193526" y="12878"/>
                    <a:pt x="193335" y="12878"/>
                  </a:cubicBezTo>
                  <a:cubicBezTo>
                    <a:pt x="193227" y="12878"/>
                    <a:pt x="193121" y="12897"/>
                    <a:pt x="193026" y="12927"/>
                  </a:cubicBezTo>
                  <a:cubicBezTo>
                    <a:pt x="192337" y="13099"/>
                    <a:pt x="192254" y="13706"/>
                    <a:pt x="192427" y="14649"/>
                  </a:cubicBezTo>
                  <a:cubicBezTo>
                    <a:pt x="192427" y="14821"/>
                    <a:pt x="192509" y="15083"/>
                    <a:pt x="192599" y="15338"/>
                  </a:cubicBezTo>
                  <a:cubicBezTo>
                    <a:pt x="192681" y="15772"/>
                    <a:pt x="192854" y="16288"/>
                    <a:pt x="193115" y="16715"/>
                  </a:cubicBezTo>
                  <a:cubicBezTo>
                    <a:pt x="193288" y="17149"/>
                    <a:pt x="193460" y="17494"/>
                    <a:pt x="193632" y="17921"/>
                  </a:cubicBezTo>
                  <a:cubicBezTo>
                    <a:pt x="194321" y="19470"/>
                    <a:pt x="195264" y="20938"/>
                    <a:pt x="195781" y="21709"/>
                  </a:cubicBezTo>
                  <a:lnTo>
                    <a:pt x="195526" y="21709"/>
                  </a:lnTo>
                  <a:cubicBezTo>
                    <a:pt x="195010" y="21110"/>
                    <a:pt x="194231" y="20249"/>
                    <a:pt x="193288" y="19388"/>
                  </a:cubicBezTo>
                  <a:cubicBezTo>
                    <a:pt x="193026" y="19216"/>
                    <a:pt x="192854" y="19043"/>
                    <a:pt x="192599" y="18871"/>
                  </a:cubicBezTo>
                  <a:cubicBezTo>
                    <a:pt x="191637" y="18134"/>
                    <a:pt x="190681" y="17523"/>
                    <a:pt x="189885" y="17523"/>
                  </a:cubicBezTo>
                  <a:cubicBezTo>
                    <a:pt x="189752" y="17523"/>
                    <a:pt x="189623" y="17540"/>
                    <a:pt x="189499" y="17576"/>
                  </a:cubicBezTo>
                  <a:cubicBezTo>
                    <a:pt x="188377" y="17749"/>
                    <a:pt x="190188" y="19216"/>
                    <a:pt x="192254" y="20593"/>
                  </a:cubicBezTo>
                  <a:lnTo>
                    <a:pt x="192392" y="20731"/>
                  </a:lnTo>
                  <a:lnTo>
                    <a:pt x="192392" y="20731"/>
                  </a:lnTo>
                  <a:cubicBezTo>
                    <a:pt x="190365" y="20140"/>
                    <a:pt x="188336" y="19633"/>
                    <a:pt x="186228" y="19126"/>
                  </a:cubicBezTo>
                  <a:lnTo>
                    <a:pt x="186138" y="19043"/>
                  </a:lnTo>
                  <a:lnTo>
                    <a:pt x="184072" y="18527"/>
                  </a:lnTo>
                  <a:lnTo>
                    <a:pt x="183989" y="18527"/>
                  </a:lnTo>
                  <a:lnTo>
                    <a:pt x="183728" y="18182"/>
                  </a:lnTo>
                  <a:lnTo>
                    <a:pt x="183128" y="17149"/>
                  </a:lnTo>
                  <a:lnTo>
                    <a:pt x="182440" y="16116"/>
                  </a:lnTo>
                  <a:lnTo>
                    <a:pt x="179685" y="14133"/>
                  </a:lnTo>
                  <a:lnTo>
                    <a:pt x="179685" y="13616"/>
                  </a:lnTo>
                  <a:lnTo>
                    <a:pt x="179685" y="12583"/>
                  </a:lnTo>
                  <a:lnTo>
                    <a:pt x="178479" y="12066"/>
                  </a:lnTo>
                  <a:lnTo>
                    <a:pt x="174946" y="10606"/>
                  </a:lnTo>
                  <a:lnTo>
                    <a:pt x="174257" y="10262"/>
                  </a:lnTo>
                  <a:lnTo>
                    <a:pt x="171846" y="9229"/>
                  </a:lnTo>
                  <a:lnTo>
                    <a:pt x="168664" y="10090"/>
                  </a:lnTo>
                  <a:cubicBezTo>
                    <a:pt x="168664" y="10090"/>
                    <a:pt x="166598" y="9973"/>
                    <a:pt x="164888" y="9973"/>
                  </a:cubicBezTo>
                  <a:cubicBezTo>
                    <a:pt x="164033" y="9973"/>
                    <a:pt x="163267" y="10002"/>
                    <a:pt x="162892" y="10090"/>
                  </a:cubicBezTo>
                  <a:cubicBezTo>
                    <a:pt x="162293" y="10344"/>
                    <a:pt x="159449" y="11467"/>
                    <a:pt x="156955" y="12411"/>
                  </a:cubicBezTo>
                  <a:cubicBezTo>
                    <a:pt x="156349" y="12672"/>
                    <a:pt x="155833" y="12927"/>
                    <a:pt x="155316" y="13099"/>
                  </a:cubicBezTo>
                  <a:lnTo>
                    <a:pt x="153250" y="12845"/>
                  </a:lnTo>
                  <a:lnTo>
                    <a:pt x="152823" y="12845"/>
                  </a:lnTo>
                  <a:cubicBezTo>
                    <a:pt x="152134" y="12755"/>
                    <a:pt x="151445" y="12672"/>
                    <a:pt x="150839" y="12583"/>
                  </a:cubicBezTo>
                  <a:cubicBezTo>
                    <a:pt x="150495" y="12500"/>
                    <a:pt x="150150" y="12500"/>
                    <a:pt x="149806" y="12411"/>
                  </a:cubicBezTo>
                  <a:lnTo>
                    <a:pt x="149723" y="12411"/>
                  </a:lnTo>
                  <a:cubicBezTo>
                    <a:pt x="149379" y="12411"/>
                    <a:pt x="149035" y="12328"/>
                    <a:pt x="148690" y="12328"/>
                  </a:cubicBezTo>
                  <a:cubicBezTo>
                    <a:pt x="148346" y="12238"/>
                    <a:pt x="148001" y="12238"/>
                    <a:pt x="147740" y="12238"/>
                  </a:cubicBezTo>
                  <a:cubicBezTo>
                    <a:pt x="147223" y="12156"/>
                    <a:pt x="146624" y="12066"/>
                    <a:pt x="146107" y="11984"/>
                  </a:cubicBezTo>
                  <a:lnTo>
                    <a:pt x="145673" y="11984"/>
                  </a:lnTo>
                  <a:cubicBezTo>
                    <a:pt x="142574" y="11639"/>
                    <a:pt x="139392" y="11377"/>
                    <a:pt x="136120" y="11123"/>
                  </a:cubicBezTo>
                  <a:cubicBezTo>
                    <a:pt x="137670" y="9311"/>
                    <a:pt x="139736" y="6728"/>
                    <a:pt x="138786" y="6556"/>
                  </a:cubicBezTo>
                  <a:cubicBezTo>
                    <a:pt x="138735" y="6543"/>
                    <a:pt x="138683" y="6537"/>
                    <a:pt x="138631" y="6537"/>
                  </a:cubicBezTo>
                  <a:cubicBezTo>
                    <a:pt x="137970" y="6537"/>
                    <a:pt x="137173" y="7506"/>
                    <a:pt x="136375" y="8622"/>
                  </a:cubicBezTo>
                  <a:cubicBezTo>
                    <a:pt x="137753" y="6129"/>
                    <a:pt x="139130" y="3374"/>
                    <a:pt x="138187" y="3284"/>
                  </a:cubicBezTo>
                  <a:cubicBezTo>
                    <a:pt x="137236" y="3284"/>
                    <a:pt x="135859" y="5785"/>
                    <a:pt x="134825" y="8106"/>
                  </a:cubicBezTo>
                  <a:cubicBezTo>
                    <a:pt x="136120" y="4662"/>
                    <a:pt x="137498" y="275"/>
                    <a:pt x="135776" y="13"/>
                  </a:cubicBezTo>
                  <a:cubicBezTo>
                    <a:pt x="135724" y="4"/>
                    <a:pt x="135673" y="0"/>
                    <a:pt x="135622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4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4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4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9pPr>
          </a:lstStyle>
          <a:p/>
        </p:txBody>
      </p:sp>
      <p:pic>
        <p:nvPicPr>
          <p:cNvPr id="54" name="Google Shape;54;p4"/>
          <p:cNvPicPr preferRelativeResize="0"/>
          <p:nvPr/>
        </p:nvPicPr>
        <p:blipFill rotWithShape="1">
          <a:blip r:embed="rId3">
            <a:alphaModFix/>
          </a:blip>
          <a:srcRect b="33333" l="0" r="41547" t="0"/>
          <a:stretch/>
        </p:blipFill>
        <p:spPr>
          <a:xfrm>
            <a:off x="7014124" y="-543413"/>
            <a:ext cx="2348950" cy="17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3300" y="4780750"/>
            <a:ext cx="609600" cy="2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"/>
          <p:cNvSpPr/>
          <p:nvPr/>
        </p:nvSpPr>
        <p:spPr>
          <a:xfrm>
            <a:off x="5544050" y="54230"/>
            <a:ext cx="1052485" cy="345044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2174825" y="54223"/>
            <a:ext cx="997097" cy="345056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02">
  <p:cSld name="CUSTOM_14_1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31"/>
          <p:cNvGrpSpPr/>
          <p:nvPr/>
        </p:nvGrpSpPr>
        <p:grpSpPr>
          <a:xfrm>
            <a:off x="0" y="0"/>
            <a:ext cx="5353029" cy="5143500"/>
            <a:chOff x="-381000" y="0"/>
            <a:chExt cx="5353029" cy="5143500"/>
          </a:xfrm>
        </p:grpSpPr>
        <p:sp>
          <p:nvSpPr>
            <p:cNvPr id="432" name="Google Shape;432;p31"/>
            <p:cNvSpPr/>
            <p:nvPr/>
          </p:nvSpPr>
          <p:spPr>
            <a:xfrm rot="-5400000">
              <a:off x="980905" y="1147776"/>
              <a:ext cx="5134295" cy="2847954"/>
            </a:xfrm>
            <a:custGeom>
              <a:rect b="b" l="l" r="r" t="t"/>
              <a:pathLst>
                <a:path extrusionOk="0" h="31273" w="56379">
                  <a:moveTo>
                    <a:pt x="1" y="0"/>
                  </a:moveTo>
                  <a:lnTo>
                    <a:pt x="1" y="18408"/>
                  </a:lnTo>
                  <a:cubicBezTo>
                    <a:pt x="114" y="18482"/>
                    <a:pt x="224" y="18595"/>
                    <a:pt x="338" y="18706"/>
                  </a:cubicBezTo>
                  <a:cubicBezTo>
                    <a:pt x="2294" y="20517"/>
                    <a:pt x="5128" y="21131"/>
                    <a:pt x="7818" y="21131"/>
                  </a:cubicBezTo>
                  <a:cubicBezTo>
                    <a:pt x="7895" y="21131"/>
                    <a:pt x="7972" y="21130"/>
                    <a:pt x="8049" y="21129"/>
                  </a:cubicBezTo>
                  <a:cubicBezTo>
                    <a:pt x="10807" y="21129"/>
                    <a:pt x="13528" y="20569"/>
                    <a:pt x="16286" y="20494"/>
                  </a:cubicBezTo>
                  <a:cubicBezTo>
                    <a:pt x="16462" y="20489"/>
                    <a:pt x="16639" y="20487"/>
                    <a:pt x="16816" y="20487"/>
                  </a:cubicBezTo>
                  <a:cubicBezTo>
                    <a:pt x="19416" y="20487"/>
                    <a:pt x="22121" y="21017"/>
                    <a:pt x="24110" y="22655"/>
                  </a:cubicBezTo>
                  <a:cubicBezTo>
                    <a:pt x="27127" y="25115"/>
                    <a:pt x="28319" y="29774"/>
                    <a:pt x="32010" y="31002"/>
                  </a:cubicBezTo>
                  <a:cubicBezTo>
                    <a:pt x="32591" y="31190"/>
                    <a:pt x="33171" y="31272"/>
                    <a:pt x="33748" y="31272"/>
                  </a:cubicBezTo>
                  <a:cubicBezTo>
                    <a:pt x="36610" y="31272"/>
                    <a:pt x="39416" y="29243"/>
                    <a:pt x="42145" y="27911"/>
                  </a:cubicBezTo>
                  <a:cubicBezTo>
                    <a:pt x="44876" y="26559"/>
                    <a:pt x="47934" y="25856"/>
                    <a:pt x="51005" y="25856"/>
                  </a:cubicBezTo>
                  <a:cubicBezTo>
                    <a:pt x="51829" y="25856"/>
                    <a:pt x="52653" y="25907"/>
                    <a:pt x="53472" y="26009"/>
                  </a:cubicBezTo>
                  <a:cubicBezTo>
                    <a:pt x="54441" y="26158"/>
                    <a:pt x="55410" y="26346"/>
                    <a:pt x="56379" y="26530"/>
                  </a:cubicBezTo>
                  <a:lnTo>
                    <a:pt x="563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rotWithShape="0" algn="bl" dir="4980000" dist="95250">
                <a:schemeClr val="accent3">
                  <a:alpha val="2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-381000" y="0"/>
              <a:ext cx="25146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4" name="Google Shape;434;p31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03">
  <p:cSld name="CUSTOM_14_1_1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32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2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2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04">
  <p:cSld name="CUSTOM_14_1_1_1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33"/>
          <p:cNvGrpSpPr/>
          <p:nvPr/>
        </p:nvGrpSpPr>
        <p:grpSpPr>
          <a:xfrm flipH="1">
            <a:off x="4933833" y="0"/>
            <a:ext cx="4210157" cy="5143500"/>
            <a:chOff x="-381000" y="0"/>
            <a:chExt cx="5353029" cy="5143500"/>
          </a:xfrm>
        </p:grpSpPr>
        <p:sp>
          <p:nvSpPr>
            <p:cNvPr id="441" name="Google Shape;441;p33"/>
            <p:cNvSpPr/>
            <p:nvPr/>
          </p:nvSpPr>
          <p:spPr>
            <a:xfrm rot="-5400000">
              <a:off x="980905" y="1147776"/>
              <a:ext cx="5134295" cy="2847954"/>
            </a:xfrm>
            <a:custGeom>
              <a:rect b="b" l="l" r="r" t="t"/>
              <a:pathLst>
                <a:path extrusionOk="0" h="31273" w="56379">
                  <a:moveTo>
                    <a:pt x="1" y="0"/>
                  </a:moveTo>
                  <a:lnTo>
                    <a:pt x="1" y="18408"/>
                  </a:lnTo>
                  <a:cubicBezTo>
                    <a:pt x="114" y="18482"/>
                    <a:pt x="224" y="18595"/>
                    <a:pt x="338" y="18706"/>
                  </a:cubicBezTo>
                  <a:cubicBezTo>
                    <a:pt x="2294" y="20517"/>
                    <a:pt x="5128" y="21131"/>
                    <a:pt x="7818" y="21131"/>
                  </a:cubicBezTo>
                  <a:cubicBezTo>
                    <a:pt x="7895" y="21131"/>
                    <a:pt x="7972" y="21130"/>
                    <a:pt x="8049" y="21129"/>
                  </a:cubicBezTo>
                  <a:cubicBezTo>
                    <a:pt x="10807" y="21129"/>
                    <a:pt x="13528" y="20569"/>
                    <a:pt x="16286" y="20494"/>
                  </a:cubicBezTo>
                  <a:cubicBezTo>
                    <a:pt x="16462" y="20489"/>
                    <a:pt x="16639" y="20487"/>
                    <a:pt x="16816" y="20487"/>
                  </a:cubicBezTo>
                  <a:cubicBezTo>
                    <a:pt x="19416" y="20487"/>
                    <a:pt x="22121" y="21017"/>
                    <a:pt x="24110" y="22655"/>
                  </a:cubicBezTo>
                  <a:cubicBezTo>
                    <a:pt x="27127" y="25115"/>
                    <a:pt x="28319" y="29774"/>
                    <a:pt x="32010" y="31002"/>
                  </a:cubicBezTo>
                  <a:cubicBezTo>
                    <a:pt x="32591" y="31190"/>
                    <a:pt x="33171" y="31272"/>
                    <a:pt x="33748" y="31272"/>
                  </a:cubicBezTo>
                  <a:cubicBezTo>
                    <a:pt x="36610" y="31272"/>
                    <a:pt x="39416" y="29243"/>
                    <a:pt x="42145" y="27911"/>
                  </a:cubicBezTo>
                  <a:cubicBezTo>
                    <a:pt x="44876" y="26559"/>
                    <a:pt x="47934" y="25856"/>
                    <a:pt x="51005" y="25856"/>
                  </a:cubicBezTo>
                  <a:cubicBezTo>
                    <a:pt x="51829" y="25856"/>
                    <a:pt x="52653" y="25907"/>
                    <a:pt x="53472" y="26009"/>
                  </a:cubicBezTo>
                  <a:cubicBezTo>
                    <a:pt x="54441" y="26158"/>
                    <a:pt x="55410" y="26346"/>
                    <a:pt x="56379" y="26530"/>
                  </a:cubicBezTo>
                  <a:lnTo>
                    <a:pt x="563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rotWithShape="0" algn="bl" dir="4980000" dist="95250">
                <a:schemeClr val="accent3">
                  <a:alpha val="2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-381000" y="0"/>
              <a:ext cx="25146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3" name="Google Shape;443;p33"/>
          <p:cNvGrpSpPr/>
          <p:nvPr/>
        </p:nvGrpSpPr>
        <p:grpSpPr>
          <a:xfrm flipH="1">
            <a:off x="8" y="-4050"/>
            <a:ext cx="4533967" cy="5151600"/>
            <a:chOff x="4610108" y="0"/>
            <a:chExt cx="4533967" cy="5151600"/>
          </a:xfrm>
        </p:grpSpPr>
        <p:sp>
          <p:nvSpPr>
            <p:cNvPr id="444" name="Google Shape;444;p33"/>
            <p:cNvSpPr/>
            <p:nvPr/>
          </p:nvSpPr>
          <p:spPr>
            <a:xfrm rot="5400000">
              <a:off x="3463109" y="1146999"/>
              <a:ext cx="5151490" cy="2857492"/>
            </a:xfrm>
            <a:custGeom>
              <a:rect b="b" l="l" r="r" t="t"/>
              <a:pathLst>
                <a:path extrusionOk="0" h="31273" w="56379">
                  <a:moveTo>
                    <a:pt x="1" y="0"/>
                  </a:moveTo>
                  <a:lnTo>
                    <a:pt x="1" y="18408"/>
                  </a:lnTo>
                  <a:cubicBezTo>
                    <a:pt x="114" y="18482"/>
                    <a:pt x="224" y="18595"/>
                    <a:pt x="338" y="18706"/>
                  </a:cubicBezTo>
                  <a:cubicBezTo>
                    <a:pt x="2294" y="20517"/>
                    <a:pt x="5128" y="21131"/>
                    <a:pt x="7818" y="21131"/>
                  </a:cubicBezTo>
                  <a:cubicBezTo>
                    <a:pt x="7895" y="21131"/>
                    <a:pt x="7972" y="21130"/>
                    <a:pt x="8049" y="21129"/>
                  </a:cubicBezTo>
                  <a:cubicBezTo>
                    <a:pt x="10807" y="21129"/>
                    <a:pt x="13528" y="20569"/>
                    <a:pt x="16286" y="20494"/>
                  </a:cubicBezTo>
                  <a:cubicBezTo>
                    <a:pt x="16462" y="20489"/>
                    <a:pt x="16639" y="20487"/>
                    <a:pt x="16816" y="20487"/>
                  </a:cubicBezTo>
                  <a:cubicBezTo>
                    <a:pt x="19416" y="20487"/>
                    <a:pt x="22121" y="21017"/>
                    <a:pt x="24110" y="22655"/>
                  </a:cubicBezTo>
                  <a:cubicBezTo>
                    <a:pt x="27127" y="25115"/>
                    <a:pt x="28319" y="29774"/>
                    <a:pt x="32010" y="31002"/>
                  </a:cubicBezTo>
                  <a:cubicBezTo>
                    <a:pt x="32591" y="31190"/>
                    <a:pt x="33171" y="31272"/>
                    <a:pt x="33748" y="31272"/>
                  </a:cubicBezTo>
                  <a:cubicBezTo>
                    <a:pt x="36610" y="31272"/>
                    <a:pt x="39416" y="29243"/>
                    <a:pt x="42145" y="27911"/>
                  </a:cubicBezTo>
                  <a:cubicBezTo>
                    <a:pt x="44876" y="26559"/>
                    <a:pt x="47934" y="25856"/>
                    <a:pt x="51005" y="25856"/>
                  </a:cubicBezTo>
                  <a:cubicBezTo>
                    <a:pt x="51829" y="25856"/>
                    <a:pt x="52653" y="25907"/>
                    <a:pt x="53472" y="26009"/>
                  </a:cubicBezTo>
                  <a:cubicBezTo>
                    <a:pt x="54441" y="26158"/>
                    <a:pt x="55410" y="26346"/>
                    <a:pt x="56379" y="26530"/>
                  </a:cubicBezTo>
                  <a:lnTo>
                    <a:pt x="56379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  <a:effectLst>
              <a:outerShdw rotWithShape="0" algn="bl" dist="76200">
                <a:schemeClr val="accent3">
                  <a:alpha val="19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7458075" y="0"/>
              <a:ext cx="1686000" cy="5151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05">
  <p:cSld name="CUSTOM_14_1_1_1_1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34"/>
          <p:cNvGrpSpPr/>
          <p:nvPr/>
        </p:nvGrpSpPr>
        <p:grpSpPr>
          <a:xfrm flipH="1">
            <a:off x="2251079" y="541385"/>
            <a:ext cx="4641841" cy="4060729"/>
            <a:chOff x="206450" y="2012825"/>
            <a:chExt cx="1809050" cy="1582575"/>
          </a:xfrm>
        </p:grpSpPr>
        <p:sp>
          <p:nvSpPr>
            <p:cNvPr id="448" name="Google Shape;448;p34"/>
            <p:cNvSpPr/>
            <p:nvPr/>
          </p:nvSpPr>
          <p:spPr>
            <a:xfrm>
              <a:off x="206450" y="2012825"/>
              <a:ext cx="1809050" cy="1582575"/>
            </a:xfrm>
            <a:custGeom>
              <a:rect b="b" l="l" r="r" t="t"/>
              <a:pathLst>
                <a:path extrusionOk="0" h="63303" w="72362">
                  <a:moveTo>
                    <a:pt x="40861" y="1"/>
                  </a:moveTo>
                  <a:cubicBezTo>
                    <a:pt x="40489" y="1"/>
                    <a:pt x="40122" y="10"/>
                    <a:pt x="39759" y="28"/>
                  </a:cubicBezTo>
                  <a:cubicBezTo>
                    <a:pt x="32268" y="362"/>
                    <a:pt x="19749" y="3679"/>
                    <a:pt x="19749" y="3679"/>
                  </a:cubicBezTo>
                  <a:cubicBezTo>
                    <a:pt x="19749" y="3679"/>
                    <a:pt x="11888" y="8186"/>
                    <a:pt x="7193" y="14783"/>
                  </a:cubicBezTo>
                  <a:cubicBezTo>
                    <a:pt x="2498" y="21377"/>
                    <a:pt x="0" y="35760"/>
                    <a:pt x="1902" y="41871"/>
                  </a:cubicBezTo>
                  <a:cubicBezTo>
                    <a:pt x="3801" y="47982"/>
                    <a:pt x="11328" y="58453"/>
                    <a:pt x="17403" y="60317"/>
                  </a:cubicBezTo>
                  <a:cubicBezTo>
                    <a:pt x="21363" y="61555"/>
                    <a:pt x="34217" y="63302"/>
                    <a:pt x="44105" y="63302"/>
                  </a:cubicBezTo>
                  <a:cubicBezTo>
                    <a:pt x="49377" y="63302"/>
                    <a:pt x="53806" y="62805"/>
                    <a:pt x="55594" y="61470"/>
                  </a:cubicBezTo>
                  <a:cubicBezTo>
                    <a:pt x="60700" y="57634"/>
                    <a:pt x="72362" y="48727"/>
                    <a:pt x="72362" y="41051"/>
                  </a:cubicBezTo>
                  <a:cubicBezTo>
                    <a:pt x="72362" y="33414"/>
                    <a:pt x="67109" y="11987"/>
                    <a:pt x="61967" y="7629"/>
                  </a:cubicBezTo>
                  <a:cubicBezTo>
                    <a:pt x="57074" y="3445"/>
                    <a:pt x="48164" y="1"/>
                    <a:pt x="40861" y="1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4"/>
            <p:cNvSpPr/>
            <p:nvPr/>
          </p:nvSpPr>
          <p:spPr>
            <a:xfrm>
              <a:off x="306150" y="2130375"/>
              <a:ext cx="1539825" cy="1347075"/>
            </a:xfrm>
            <a:custGeom>
              <a:rect b="b" l="l" r="r" t="t"/>
              <a:pathLst>
                <a:path extrusionOk="0" h="53883" w="61593">
                  <a:moveTo>
                    <a:pt x="34724" y="0"/>
                  </a:moveTo>
                  <a:cubicBezTo>
                    <a:pt x="34424" y="0"/>
                    <a:pt x="34127" y="7"/>
                    <a:pt x="33834" y="21"/>
                  </a:cubicBezTo>
                  <a:cubicBezTo>
                    <a:pt x="27461" y="319"/>
                    <a:pt x="16804" y="3151"/>
                    <a:pt x="16804" y="3151"/>
                  </a:cubicBezTo>
                  <a:cubicBezTo>
                    <a:pt x="16804" y="3151"/>
                    <a:pt x="10097" y="6987"/>
                    <a:pt x="6111" y="12576"/>
                  </a:cubicBezTo>
                  <a:cubicBezTo>
                    <a:pt x="2123" y="18204"/>
                    <a:pt x="1" y="30462"/>
                    <a:pt x="1601" y="35642"/>
                  </a:cubicBezTo>
                  <a:cubicBezTo>
                    <a:pt x="3241" y="40859"/>
                    <a:pt x="9650" y="49763"/>
                    <a:pt x="14792" y="51367"/>
                  </a:cubicBezTo>
                  <a:cubicBezTo>
                    <a:pt x="18170" y="52410"/>
                    <a:pt x="29103" y="53882"/>
                    <a:pt x="37522" y="53882"/>
                  </a:cubicBezTo>
                  <a:cubicBezTo>
                    <a:pt x="42015" y="53882"/>
                    <a:pt x="45792" y="53463"/>
                    <a:pt x="47323" y="52336"/>
                  </a:cubicBezTo>
                  <a:cubicBezTo>
                    <a:pt x="51681" y="49057"/>
                    <a:pt x="61592" y="41491"/>
                    <a:pt x="61592" y="34972"/>
                  </a:cubicBezTo>
                  <a:cubicBezTo>
                    <a:pt x="61592" y="28450"/>
                    <a:pt x="57121" y="10230"/>
                    <a:pt x="52724" y="6504"/>
                  </a:cubicBezTo>
                  <a:cubicBezTo>
                    <a:pt x="48565" y="2912"/>
                    <a:pt x="40979" y="0"/>
                    <a:pt x="34724" y="0"/>
                  </a:cubicBezTo>
                  <a:close/>
                </a:path>
              </a:pathLst>
            </a:custGeom>
            <a:solidFill>
              <a:srgbClr val="5933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444025" y="2248800"/>
              <a:ext cx="1268775" cy="1110225"/>
            </a:xfrm>
            <a:custGeom>
              <a:rect b="b" l="l" r="r" t="t"/>
              <a:pathLst>
                <a:path extrusionOk="0" h="44409" w="50751">
                  <a:moveTo>
                    <a:pt x="28542" y="0"/>
                  </a:moveTo>
                  <a:cubicBezTo>
                    <a:pt x="28316" y="0"/>
                    <a:pt x="28093" y="5"/>
                    <a:pt x="27872" y="14"/>
                  </a:cubicBezTo>
                  <a:cubicBezTo>
                    <a:pt x="22616" y="238"/>
                    <a:pt x="13823" y="2587"/>
                    <a:pt x="13823" y="2587"/>
                  </a:cubicBezTo>
                  <a:cubicBezTo>
                    <a:pt x="13823" y="2587"/>
                    <a:pt x="8347" y="5753"/>
                    <a:pt x="5029" y="10373"/>
                  </a:cubicBezTo>
                  <a:cubicBezTo>
                    <a:pt x="1750" y="14993"/>
                    <a:pt x="0" y="25093"/>
                    <a:pt x="1342" y="29376"/>
                  </a:cubicBezTo>
                  <a:cubicBezTo>
                    <a:pt x="2644" y="33663"/>
                    <a:pt x="7935" y="41002"/>
                    <a:pt x="12183" y="42343"/>
                  </a:cubicBezTo>
                  <a:cubicBezTo>
                    <a:pt x="14977" y="43194"/>
                    <a:pt x="23973" y="44408"/>
                    <a:pt x="30901" y="44408"/>
                  </a:cubicBezTo>
                  <a:cubicBezTo>
                    <a:pt x="34604" y="44408"/>
                    <a:pt x="37716" y="44062"/>
                    <a:pt x="38976" y="43127"/>
                  </a:cubicBezTo>
                  <a:cubicBezTo>
                    <a:pt x="42589" y="40444"/>
                    <a:pt x="50750" y="34184"/>
                    <a:pt x="50750" y="28819"/>
                  </a:cubicBezTo>
                  <a:cubicBezTo>
                    <a:pt x="50750" y="23453"/>
                    <a:pt x="47060" y="8435"/>
                    <a:pt x="43447" y="5344"/>
                  </a:cubicBezTo>
                  <a:cubicBezTo>
                    <a:pt x="40019" y="2416"/>
                    <a:pt x="33718" y="0"/>
                    <a:pt x="28542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597675" y="2381125"/>
              <a:ext cx="966075" cy="845300"/>
            </a:xfrm>
            <a:custGeom>
              <a:rect b="b" l="l" r="r" t="t"/>
              <a:pathLst>
                <a:path extrusionOk="0" h="33812" w="38643">
                  <a:moveTo>
                    <a:pt x="21791" y="0"/>
                  </a:moveTo>
                  <a:cubicBezTo>
                    <a:pt x="21605" y="0"/>
                    <a:pt x="21422" y="4"/>
                    <a:pt x="21240" y="12"/>
                  </a:cubicBezTo>
                  <a:cubicBezTo>
                    <a:pt x="17254" y="200"/>
                    <a:pt x="10547" y="1989"/>
                    <a:pt x="10547" y="1989"/>
                  </a:cubicBezTo>
                  <a:cubicBezTo>
                    <a:pt x="10547" y="1989"/>
                    <a:pt x="6374" y="4374"/>
                    <a:pt x="3876" y="7912"/>
                  </a:cubicBezTo>
                  <a:cubicBezTo>
                    <a:pt x="1342" y="11414"/>
                    <a:pt x="1" y="19129"/>
                    <a:pt x="1044" y="22369"/>
                  </a:cubicBezTo>
                  <a:cubicBezTo>
                    <a:pt x="2052" y="25612"/>
                    <a:pt x="6076" y="31237"/>
                    <a:pt x="9316" y="32206"/>
                  </a:cubicBezTo>
                  <a:cubicBezTo>
                    <a:pt x="11439" y="32866"/>
                    <a:pt x="18337" y="33812"/>
                    <a:pt x="23621" y="33812"/>
                  </a:cubicBezTo>
                  <a:cubicBezTo>
                    <a:pt x="26409" y="33812"/>
                    <a:pt x="28747" y="33548"/>
                    <a:pt x="29700" y="32841"/>
                  </a:cubicBezTo>
                  <a:cubicBezTo>
                    <a:pt x="32418" y="30790"/>
                    <a:pt x="38642" y="26021"/>
                    <a:pt x="38642" y="21922"/>
                  </a:cubicBezTo>
                  <a:cubicBezTo>
                    <a:pt x="38642" y="17862"/>
                    <a:pt x="35846" y="6421"/>
                    <a:pt x="33089" y="4075"/>
                  </a:cubicBezTo>
                  <a:cubicBezTo>
                    <a:pt x="30493" y="1833"/>
                    <a:pt x="25720" y="0"/>
                    <a:pt x="21791" y="0"/>
                  </a:cubicBezTo>
                  <a:close/>
                </a:path>
              </a:pathLst>
            </a:custGeom>
            <a:solidFill>
              <a:srgbClr val="5933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4"/>
            <p:cNvSpPr/>
            <p:nvPr/>
          </p:nvSpPr>
          <p:spPr>
            <a:xfrm>
              <a:off x="743000" y="2505975"/>
              <a:ext cx="681025" cy="596000"/>
            </a:xfrm>
            <a:custGeom>
              <a:rect b="b" l="l" r="r" t="t"/>
              <a:pathLst>
                <a:path extrusionOk="0" h="23840" w="27241">
                  <a:moveTo>
                    <a:pt x="15414" y="0"/>
                  </a:moveTo>
                  <a:cubicBezTo>
                    <a:pt x="15267" y="0"/>
                    <a:pt x="15122" y="4"/>
                    <a:pt x="14980" y="11"/>
                  </a:cubicBezTo>
                  <a:cubicBezTo>
                    <a:pt x="12148" y="125"/>
                    <a:pt x="7417" y="1392"/>
                    <a:pt x="7417" y="1392"/>
                  </a:cubicBezTo>
                  <a:cubicBezTo>
                    <a:pt x="7417" y="1392"/>
                    <a:pt x="4472" y="3067"/>
                    <a:pt x="2722" y="5565"/>
                  </a:cubicBezTo>
                  <a:cubicBezTo>
                    <a:pt x="934" y="8060"/>
                    <a:pt x="1" y="13464"/>
                    <a:pt x="710" y="15775"/>
                  </a:cubicBezTo>
                  <a:cubicBezTo>
                    <a:pt x="1417" y="18085"/>
                    <a:pt x="4248" y="21996"/>
                    <a:pt x="6559" y="22705"/>
                  </a:cubicBezTo>
                  <a:cubicBezTo>
                    <a:pt x="8049" y="23168"/>
                    <a:pt x="12927" y="23839"/>
                    <a:pt x="16649" y="23839"/>
                  </a:cubicBezTo>
                  <a:cubicBezTo>
                    <a:pt x="18610" y="23839"/>
                    <a:pt x="20250" y="23653"/>
                    <a:pt x="20906" y="23152"/>
                  </a:cubicBezTo>
                  <a:cubicBezTo>
                    <a:pt x="22843" y="21698"/>
                    <a:pt x="27240" y="18344"/>
                    <a:pt x="27240" y="15476"/>
                  </a:cubicBezTo>
                  <a:cubicBezTo>
                    <a:pt x="27240" y="12570"/>
                    <a:pt x="25264" y="4522"/>
                    <a:pt x="23326" y="2882"/>
                  </a:cubicBezTo>
                  <a:cubicBezTo>
                    <a:pt x="21488" y="1289"/>
                    <a:pt x="18140" y="0"/>
                    <a:pt x="15414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06">
  <p:cSld name="CUSTOM_14_1_1_1_1_1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35"/>
          <p:cNvGrpSpPr/>
          <p:nvPr/>
        </p:nvGrpSpPr>
        <p:grpSpPr>
          <a:xfrm>
            <a:off x="-5478" y="0"/>
            <a:ext cx="9149553" cy="5151600"/>
            <a:chOff x="-5478" y="0"/>
            <a:chExt cx="9149553" cy="5151600"/>
          </a:xfrm>
        </p:grpSpPr>
        <p:grpSp>
          <p:nvGrpSpPr>
            <p:cNvPr id="455" name="Google Shape;455;p35"/>
            <p:cNvGrpSpPr/>
            <p:nvPr/>
          </p:nvGrpSpPr>
          <p:grpSpPr>
            <a:xfrm>
              <a:off x="4610108" y="0"/>
              <a:ext cx="4533967" cy="5151600"/>
              <a:chOff x="4610108" y="0"/>
              <a:chExt cx="4533967" cy="5151600"/>
            </a:xfrm>
          </p:grpSpPr>
          <p:sp>
            <p:nvSpPr>
              <p:cNvPr id="456" name="Google Shape;456;p35"/>
              <p:cNvSpPr/>
              <p:nvPr/>
            </p:nvSpPr>
            <p:spPr>
              <a:xfrm rot="5400000">
                <a:off x="3463109" y="1146999"/>
                <a:ext cx="5151490" cy="2857492"/>
              </a:xfrm>
              <a:custGeom>
                <a:rect b="b" l="l" r="r" t="t"/>
                <a:pathLst>
                  <a:path extrusionOk="0" h="31273" w="56379">
                    <a:moveTo>
                      <a:pt x="1" y="0"/>
                    </a:moveTo>
                    <a:lnTo>
                      <a:pt x="1" y="18408"/>
                    </a:lnTo>
                    <a:cubicBezTo>
                      <a:pt x="114" y="18482"/>
                      <a:pt x="224" y="18595"/>
                      <a:pt x="338" y="18706"/>
                    </a:cubicBezTo>
                    <a:cubicBezTo>
                      <a:pt x="2294" y="20517"/>
                      <a:pt x="5128" y="21131"/>
                      <a:pt x="7818" y="21131"/>
                    </a:cubicBezTo>
                    <a:cubicBezTo>
                      <a:pt x="7895" y="21131"/>
                      <a:pt x="7972" y="21130"/>
                      <a:pt x="8049" y="21129"/>
                    </a:cubicBezTo>
                    <a:cubicBezTo>
                      <a:pt x="10807" y="21129"/>
                      <a:pt x="13528" y="20569"/>
                      <a:pt x="16286" y="20494"/>
                    </a:cubicBezTo>
                    <a:cubicBezTo>
                      <a:pt x="16462" y="20489"/>
                      <a:pt x="16639" y="20487"/>
                      <a:pt x="16816" y="20487"/>
                    </a:cubicBezTo>
                    <a:cubicBezTo>
                      <a:pt x="19416" y="20487"/>
                      <a:pt x="22121" y="21017"/>
                      <a:pt x="24110" y="22655"/>
                    </a:cubicBezTo>
                    <a:cubicBezTo>
                      <a:pt x="27127" y="25115"/>
                      <a:pt x="28319" y="29774"/>
                      <a:pt x="32010" y="31002"/>
                    </a:cubicBezTo>
                    <a:cubicBezTo>
                      <a:pt x="32591" y="31190"/>
                      <a:pt x="33171" y="31272"/>
                      <a:pt x="33748" y="31272"/>
                    </a:cubicBezTo>
                    <a:cubicBezTo>
                      <a:pt x="36610" y="31272"/>
                      <a:pt x="39416" y="29243"/>
                      <a:pt x="42145" y="27911"/>
                    </a:cubicBezTo>
                    <a:cubicBezTo>
                      <a:pt x="44876" y="26559"/>
                      <a:pt x="47934" y="25856"/>
                      <a:pt x="51005" y="25856"/>
                    </a:cubicBezTo>
                    <a:cubicBezTo>
                      <a:pt x="51829" y="25856"/>
                      <a:pt x="52653" y="25907"/>
                      <a:pt x="53472" y="26009"/>
                    </a:cubicBezTo>
                    <a:cubicBezTo>
                      <a:pt x="54441" y="26158"/>
                      <a:pt x="55410" y="26346"/>
                      <a:pt x="56379" y="26530"/>
                    </a:cubicBezTo>
                    <a:lnTo>
                      <a:pt x="56379" y="0"/>
                    </a:ln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>
                <a:off x="7458075" y="0"/>
                <a:ext cx="1686000" cy="5151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8" name="Google Shape;458;p35"/>
            <p:cNvGrpSpPr/>
            <p:nvPr/>
          </p:nvGrpSpPr>
          <p:grpSpPr>
            <a:xfrm>
              <a:off x="-5478" y="1900560"/>
              <a:ext cx="9144043" cy="3241261"/>
              <a:chOff x="1056325" y="3524900"/>
              <a:chExt cx="5501500" cy="1950100"/>
            </a:xfrm>
          </p:grpSpPr>
          <p:sp>
            <p:nvSpPr>
              <p:cNvPr id="459" name="Google Shape;459;p35"/>
              <p:cNvSpPr/>
              <p:nvPr/>
            </p:nvSpPr>
            <p:spPr>
              <a:xfrm>
                <a:off x="5481625" y="3570025"/>
                <a:ext cx="28075" cy="55975"/>
              </a:xfrm>
              <a:custGeom>
                <a:rect b="b" l="l" r="r" t="t"/>
                <a:pathLst>
                  <a:path extrusionOk="0" h="2239" w="1123">
                    <a:moveTo>
                      <a:pt x="1033" y="0"/>
                    </a:moveTo>
                    <a:lnTo>
                      <a:pt x="0" y="1984"/>
                    </a:lnTo>
                    <a:lnTo>
                      <a:pt x="1123" y="2239"/>
                    </a:lnTo>
                    <a:lnTo>
                      <a:pt x="1033" y="0"/>
                    </a:ln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" name="Google Shape;460;p35"/>
              <p:cNvSpPr/>
              <p:nvPr/>
            </p:nvSpPr>
            <p:spPr>
              <a:xfrm>
                <a:off x="4799400" y="3631825"/>
                <a:ext cx="275525" cy="394525"/>
              </a:xfrm>
              <a:custGeom>
                <a:rect b="b" l="l" r="r" t="t"/>
                <a:pathLst>
                  <a:path extrusionOk="0" h="15781" w="11021">
                    <a:moveTo>
                      <a:pt x="7145" y="1"/>
                    </a:moveTo>
                    <a:cubicBezTo>
                      <a:pt x="4078" y="1"/>
                      <a:pt x="158" y="3901"/>
                      <a:pt x="0" y="15092"/>
                    </a:cubicBezTo>
                    <a:lnTo>
                      <a:pt x="83" y="15092"/>
                    </a:lnTo>
                    <a:cubicBezTo>
                      <a:pt x="427" y="15181"/>
                      <a:pt x="772" y="15181"/>
                      <a:pt x="1116" y="15264"/>
                    </a:cubicBezTo>
                    <a:cubicBezTo>
                      <a:pt x="1722" y="15353"/>
                      <a:pt x="2411" y="15436"/>
                      <a:pt x="3100" y="15526"/>
                    </a:cubicBezTo>
                    <a:lnTo>
                      <a:pt x="3527" y="15526"/>
                    </a:lnTo>
                    <a:lnTo>
                      <a:pt x="5593" y="15780"/>
                    </a:lnTo>
                    <a:cubicBezTo>
                      <a:pt x="6110" y="15608"/>
                      <a:pt x="6626" y="15353"/>
                      <a:pt x="7232" y="15092"/>
                    </a:cubicBezTo>
                    <a:cubicBezTo>
                      <a:pt x="8782" y="12337"/>
                      <a:pt x="11021" y="7515"/>
                      <a:pt x="10759" y="3644"/>
                    </a:cubicBezTo>
                    <a:cubicBezTo>
                      <a:pt x="10596" y="1479"/>
                      <a:pt x="9032" y="1"/>
                      <a:pt x="7145" y="1"/>
                    </a:cubicBez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2248725" y="3677625"/>
                <a:ext cx="282075" cy="396075"/>
              </a:xfrm>
              <a:custGeom>
                <a:rect b="b" l="l" r="r" t="t"/>
                <a:pathLst>
                  <a:path extrusionOk="0" h="15843" w="11283">
                    <a:moveTo>
                      <a:pt x="3961" y="1"/>
                    </a:moveTo>
                    <a:lnTo>
                      <a:pt x="1" y="5256"/>
                    </a:lnTo>
                    <a:lnTo>
                      <a:pt x="4051" y="15843"/>
                    </a:lnTo>
                    <a:lnTo>
                      <a:pt x="5167" y="14982"/>
                    </a:lnTo>
                    <a:lnTo>
                      <a:pt x="7495" y="15415"/>
                    </a:lnTo>
                    <a:cubicBezTo>
                      <a:pt x="8183" y="15326"/>
                      <a:pt x="8955" y="15243"/>
                      <a:pt x="9733" y="15071"/>
                    </a:cubicBezTo>
                    <a:cubicBezTo>
                      <a:pt x="9988" y="15071"/>
                      <a:pt x="10332" y="14982"/>
                      <a:pt x="10677" y="14899"/>
                    </a:cubicBezTo>
                    <a:cubicBezTo>
                      <a:pt x="10332" y="14637"/>
                      <a:pt x="9988" y="14293"/>
                      <a:pt x="9561" y="13866"/>
                    </a:cubicBezTo>
                    <a:cubicBezTo>
                      <a:pt x="6923" y="11307"/>
                      <a:pt x="2391" y="6778"/>
                      <a:pt x="3594" y="6778"/>
                    </a:cubicBezTo>
                    <a:cubicBezTo>
                      <a:pt x="3647" y="6778"/>
                      <a:pt x="3712" y="6787"/>
                      <a:pt x="3789" y="6806"/>
                    </a:cubicBezTo>
                    <a:cubicBezTo>
                      <a:pt x="5167" y="7150"/>
                      <a:pt x="7405" y="9561"/>
                      <a:pt x="9217" y="11627"/>
                    </a:cubicBezTo>
                    <a:cubicBezTo>
                      <a:pt x="10160" y="12833"/>
                      <a:pt x="10938" y="13866"/>
                      <a:pt x="11283" y="14382"/>
                    </a:cubicBezTo>
                    <a:cubicBezTo>
                      <a:pt x="10938" y="13776"/>
                      <a:pt x="9988" y="12488"/>
                      <a:pt x="9044" y="10939"/>
                    </a:cubicBezTo>
                    <a:cubicBezTo>
                      <a:pt x="6888" y="7405"/>
                      <a:pt x="4306" y="2584"/>
                      <a:pt x="5855" y="1723"/>
                    </a:cubicBezTo>
                    <a:cubicBezTo>
                      <a:pt x="5941" y="1681"/>
                      <a:pt x="6028" y="1661"/>
                      <a:pt x="6125" y="1661"/>
                    </a:cubicBezTo>
                    <a:cubicBezTo>
                      <a:pt x="6222" y="1661"/>
                      <a:pt x="6331" y="1681"/>
                      <a:pt x="6461" y="1723"/>
                    </a:cubicBezTo>
                    <a:lnTo>
                      <a:pt x="396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35"/>
              <p:cNvSpPr/>
              <p:nvPr/>
            </p:nvSpPr>
            <p:spPr>
              <a:xfrm>
                <a:off x="2425225" y="3731525"/>
                <a:ext cx="19475" cy="23625"/>
              </a:xfrm>
              <a:custGeom>
                <a:rect b="b" l="l" r="r" t="t"/>
                <a:pathLst>
                  <a:path extrusionOk="0" h="945" w="779">
                    <a:moveTo>
                      <a:pt x="1" y="1"/>
                    </a:moveTo>
                    <a:lnTo>
                      <a:pt x="1" y="1"/>
                    </a:lnTo>
                    <a:cubicBezTo>
                      <a:pt x="262" y="256"/>
                      <a:pt x="517" y="517"/>
                      <a:pt x="779" y="944"/>
                    </a:cubicBezTo>
                    <a:lnTo>
                      <a:pt x="689" y="42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35"/>
              <p:cNvSpPr/>
              <p:nvPr/>
            </p:nvSpPr>
            <p:spPr>
              <a:xfrm>
                <a:off x="3959975" y="3953150"/>
                <a:ext cx="217325" cy="6550"/>
              </a:xfrm>
              <a:custGeom>
                <a:rect b="b" l="l" r="r" t="t"/>
                <a:pathLst>
                  <a:path extrusionOk="0" h="262" w="8693">
                    <a:moveTo>
                      <a:pt x="0" y="0"/>
                    </a:moveTo>
                    <a:cubicBezTo>
                      <a:pt x="2927" y="90"/>
                      <a:pt x="5855" y="172"/>
                      <a:pt x="8692" y="262"/>
                    </a:cubicBezTo>
                    <a:cubicBezTo>
                      <a:pt x="5855" y="172"/>
                      <a:pt x="2927" y="90"/>
                      <a:pt x="83" y="0"/>
                    </a:cubicBez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2343450" y="4080225"/>
                <a:ext cx="25" cy="25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2616875" y="4034925"/>
                <a:ext cx="25" cy="25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35"/>
              <p:cNvSpPr/>
              <p:nvPr/>
            </p:nvSpPr>
            <p:spPr>
              <a:xfrm>
                <a:off x="5996125" y="4256725"/>
                <a:ext cx="25" cy="25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35"/>
              <p:cNvSpPr/>
              <p:nvPr/>
            </p:nvSpPr>
            <p:spPr>
              <a:xfrm>
                <a:off x="6021950" y="4263075"/>
                <a:ext cx="4325" cy="2275"/>
              </a:xfrm>
              <a:custGeom>
                <a:rect b="b" l="l" r="r" t="t"/>
                <a:pathLst>
                  <a:path extrusionOk="0" h="91" w="173">
                    <a:moveTo>
                      <a:pt x="1" y="1"/>
                    </a:moveTo>
                    <a:lnTo>
                      <a:pt x="1" y="90"/>
                    </a:lnTo>
                    <a:lnTo>
                      <a:pt x="173" y="90"/>
                    </a:lnTo>
                    <a:cubicBezTo>
                      <a:pt x="83" y="90"/>
                      <a:pt x="83" y="90"/>
                      <a:pt x="1" y="1"/>
                    </a:cubicBez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4459325" y="3976900"/>
                <a:ext cx="238850" cy="21550"/>
              </a:xfrm>
              <a:custGeom>
                <a:rect b="b" l="l" r="r" t="t"/>
                <a:pathLst>
                  <a:path extrusionOk="0" h="862" w="9554">
                    <a:moveTo>
                      <a:pt x="0" y="1"/>
                    </a:moveTo>
                    <a:lnTo>
                      <a:pt x="0" y="1"/>
                    </a:lnTo>
                    <a:cubicBezTo>
                      <a:pt x="3272" y="255"/>
                      <a:pt x="6454" y="517"/>
                      <a:pt x="9553" y="862"/>
                    </a:cubicBezTo>
                    <a:cubicBezTo>
                      <a:pt x="6454" y="517"/>
                      <a:pt x="3272" y="255"/>
                      <a:pt x="0" y="1"/>
                    </a:cubicBez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1437375" y="4314750"/>
                <a:ext cx="2075" cy="25"/>
              </a:xfrm>
              <a:custGeom>
                <a:rect b="b" l="l" r="r" t="t"/>
                <a:pathLst>
                  <a:path extrusionOk="0" h="1" w="83">
                    <a:moveTo>
                      <a:pt x="83" y="0"/>
                    </a:moveTo>
                    <a:lnTo>
                      <a:pt x="8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35"/>
              <p:cNvSpPr/>
              <p:nvPr/>
            </p:nvSpPr>
            <p:spPr>
              <a:xfrm>
                <a:off x="1291000" y="4338500"/>
                <a:ext cx="81825" cy="30175"/>
              </a:xfrm>
              <a:custGeom>
                <a:rect b="b" l="l" r="r" t="t"/>
                <a:pathLst>
                  <a:path extrusionOk="0" h="1207" w="3273">
                    <a:moveTo>
                      <a:pt x="3272" y="1"/>
                    </a:moveTo>
                    <a:cubicBezTo>
                      <a:pt x="2150" y="345"/>
                      <a:pt x="1117" y="772"/>
                      <a:pt x="1" y="1206"/>
                    </a:cubicBezTo>
                    <a:cubicBezTo>
                      <a:pt x="1117" y="772"/>
                      <a:pt x="2150" y="345"/>
                      <a:pt x="3272" y="1"/>
                    </a:cubicBez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35"/>
              <p:cNvSpPr/>
              <p:nvPr/>
            </p:nvSpPr>
            <p:spPr>
              <a:xfrm>
                <a:off x="1402925" y="4325600"/>
                <a:ext cx="2100" cy="2075"/>
              </a:xfrm>
              <a:custGeom>
                <a:rect b="b" l="l" r="r" t="t"/>
                <a:pathLst>
                  <a:path extrusionOk="0" h="83" w="84">
                    <a:moveTo>
                      <a:pt x="83" y="0"/>
                    </a:moveTo>
                    <a:lnTo>
                      <a:pt x="1" y="83"/>
                    </a:lnTo>
                    <a:lnTo>
                      <a:pt x="1" y="83"/>
                    </a:ln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>
                <a:off x="1056325" y="4102025"/>
                <a:ext cx="5096850" cy="1372975"/>
              </a:xfrm>
              <a:custGeom>
                <a:rect b="b" l="l" r="r" t="t"/>
                <a:pathLst>
                  <a:path extrusionOk="0" h="54919" w="203874">
                    <a:moveTo>
                      <a:pt x="103625" y="1"/>
                    </a:moveTo>
                    <a:cubicBezTo>
                      <a:pt x="58824" y="1"/>
                      <a:pt x="18817" y="12799"/>
                      <a:pt x="0" y="19874"/>
                    </a:cubicBezTo>
                    <a:lnTo>
                      <a:pt x="0" y="43292"/>
                    </a:lnTo>
                    <a:lnTo>
                      <a:pt x="0" y="43381"/>
                    </a:lnTo>
                    <a:lnTo>
                      <a:pt x="0" y="54918"/>
                    </a:lnTo>
                    <a:lnTo>
                      <a:pt x="178906" y="54918"/>
                    </a:lnTo>
                    <a:cubicBezTo>
                      <a:pt x="186827" y="53885"/>
                      <a:pt x="196470" y="52246"/>
                      <a:pt x="199225" y="50097"/>
                    </a:cubicBezTo>
                    <a:cubicBezTo>
                      <a:pt x="203874" y="46309"/>
                      <a:pt x="145329" y="42520"/>
                      <a:pt x="144041" y="38904"/>
                    </a:cubicBezTo>
                    <a:cubicBezTo>
                      <a:pt x="142960" y="35580"/>
                      <a:pt x="172845" y="34202"/>
                      <a:pt x="183673" y="34202"/>
                    </a:cubicBezTo>
                    <a:cubicBezTo>
                      <a:pt x="184916" y="34202"/>
                      <a:pt x="185907" y="34220"/>
                      <a:pt x="186572" y="34255"/>
                    </a:cubicBezTo>
                    <a:cubicBezTo>
                      <a:pt x="188095" y="34338"/>
                      <a:pt x="190022" y="34420"/>
                      <a:pt x="191801" y="34420"/>
                    </a:cubicBezTo>
                    <a:cubicBezTo>
                      <a:pt x="197465" y="34420"/>
                      <a:pt x="201641" y="33586"/>
                      <a:pt x="186572" y="29262"/>
                    </a:cubicBezTo>
                    <a:cubicBezTo>
                      <a:pt x="166681" y="23662"/>
                      <a:pt x="109775" y="26162"/>
                      <a:pt x="108825" y="23490"/>
                    </a:cubicBezTo>
                    <a:cubicBezTo>
                      <a:pt x="107791" y="20824"/>
                      <a:pt x="129660" y="15397"/>
                      <a:pt x="133882" y="15225"/>
                    </a:cubicBezTo>
                    <a:cubicBezTo>
                      <a:pt x="138097" y="15052"/>
                      <a:pt x="135859" y="12559"/>
                      <a:pt x="132504" y="12215"/>
                    </a:cubicBezTo>
                    <a:cubicBezTo>
                      <a:pt x="129143" y="11953"/>
                      <a:pt x="89284" y="12559"/>
                      <a:pt x="83685" y="10837"/>
                    </a:cubicBezTo>
                    <a:cubicBezTo>
                      <a:pt x="78092" y="9026"/>
                      <a:pt x="85923" y="5327"/>
                      <a:pt x="106070" y="5327"/>
                    </a:cubicBezTo>
                    <a:cubicBezTo>
                      <a:pt x="126216" y="5327"/>
                      <a:pt x="123206" y="850"/>
                      <a:pt x="123206" y="850"/>
                    </a:cubicBezTo>
                    <a:cubicBezTo>
                      <a:pt x="116612" y="266"/>
                      <a:pt x="110069" y="1"/>
                      <a:pt x="1036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35"/>
              <p:cNvSpPr/>
              <p:nvPr/>
            </p:nvSpPr>
            <p:spPr>
              <a:xfrm>
                <a:off x="1409300" y="4323350"/>
                <a:ext cx="2275" cy="2275"/>
              </a:xfrm>
              <a:custGeom>
                <a:rect b="b" l="l" r="r" t="t"/>
                <a:pathLst>
                  <a:path extrusionOk="0" h="91" w="91">
                    <a:moveTo>
                      <a:pt x="90" y="1"/>
                    </a:moveTo>
                    <a:cubicBezTo>
                      <a:pt x="1" y="1"/>
                      <a:pt x="1" y="1"/>
                      <a:pt x="1" y="90"/>
                    </a:cubicBezTo>
                    <a:cubicBezTo>
                      <a:pt x="1" y="90"/>
                      <a:pt x="1" y="1"/>
                      <a:pt x="90" y="1"/>
                    </a:cubicBez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35"/>
              <p:cNvSpPr/>
              <p:nvPr/>
            </p:nvSpPr>
            <p:spPr>
              <a:xfrm>
                <a:off x="2321925" y="4080225"/>
                <a:ext cx="21550" cy="4325"/>
              </a:xfrm>
              <a:custGeom>
                <a:rect b="b" l="l" r="r" t="t"/>
                <a:pathLst>
                  <a:path extrusionOk="0" h="173" w="862">
                    <a:moveTo>
                      <a:pt x="861" y="0"/>
                    </a:moveTo>
                    <a:lnTo>
                      <a:pt x="861" y="0"/>
                    </a:lnTo>
                    <a:cubicBezTo>
                      <a:pt x="517" y="83"/>
                      <a:pt x="262" y="83"/>
                      <a:pt x="0" y="172"/>
                    </a:cubicBezTo>
                    <a:cubicBezTo>
                      <a:pt x="262" y="83"/>
                      <a:pt x="606" y="83"/>
                      <a:pt x="861" y="0"/>
                    </a:cubicBez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35"/>
              <p:cNvSpPr/>
              <p:nvPr/>
            </p:nvSpPr>
            <p:spPr>
              <a:xfrm>
                <a:off x="5412750" y="3524900"/>
                <a:ext cx="579100" cy="716675"/>
              </a:xfrm>
              <a:custGeom>
                <a:rect b="b" l="l" r="r" t="t"/>
                <a:pathLst>
                  <a:path extrusionOk="0" h="28667" w="23164">
                    <a:moveTo>
                      <a:pt x="9044" y="2239"/>
                    </a:moveTo>
                    <a:lnTo>
                      <a:pt x="8010" y="4305"/>
                    </a:lnTo>
                    <a:lnTo>
                      <a:pt x="8355" y="4388"/>
                    </a:lnTo>
                    <a:lnTo>
                      <a:pt x="9126" y="4560"/>
                    </a:lnTo>
                    <a:lnTo>
                      <a:pt x="9044" y="2239"/>
                    </a:lnTo>
                    <a:close/>
                    <a:moveTo>
                      <a:pt x="18135" y="27689"/>
                    </a:moveTo>
                    <a:lnTo>
                      <a:pt x="18170" y="27723"/>
                    </a:lnTo>
                    <a:lnTo>
                      <a:pt x="18252" y="27723"/>
                    </a:lnTo>
                    <a:cubicBezTo>
                      <a:pt x="18213" y="27712"/>
                      <a:pt x="18174" y="27701"/>
                      <a:pt x="18135" y="27689"/>
                    </a:cubicBezTo>
                    <a:close/>
                    <a:moveTo>
                      <a:pt x="14554" y="1"/>
                    </a:moveTo>
                    <a:lnTo>
                      <a:pt x="13431" y="2322"/>
                    </a:lnTo>
                    <a:lnTo>
                      <a:pt x="13774" y="2419"/>
                    </a:lnTo>
                    <a:lnTo>
                      <a:pt x="13774" y="2419"/>
                    </a:lnTo>
                    <a:lnTo>
                      <a:pt x="13603" y="3272"/>
                    </a:lnTo>
                    <a:lnTo>
                      <a:pt x="13865" y="3355"/>
                    </a:lnTo>
                    <a:lnTo>
                      <a:pt x="13865" y="3355"/>
                    </a:lnTo>
                    <a:lnTo>
                      <a:pt x="13431" y="3272"/>
                    </a:lnTo>
                    <a:lnTo>
                      <a:pt x="11110" y="13776"/>
                    </a:lnTo>
                    <a:lnTo>
                      <a:pt x="7149" y="12481"/>
                    </a:lnTo>
                    <a:lnTo>
                      <a:pt x="8699" y="5249"/>
                    </a:lnTo>
                    <a:lnTo>
                      <a:pt x="8527" y="5249"/>
                    </a:lnTo>
                    <a:lnTo>
                      <a:pt x="8699" y="4478"/>
                    </a:lnTo>
                    <a:lnTo>
                      <a:pt x="8355" y="4388"/>
                    </a:lnTo>
                    <a:lnTo>
                      <a:pt x="8189" y="5139"/>
                    </a:lnTo>
                    <a:lnTo>
                      <a:pt x="8189" y="5139"/>
                    </a:lnTo>
                    <a:lnTo>
                      <a:pt x="8010" y="5077"/>
                    </a:lnTo>
                    <a:lnTo>
                      <a:pt x="6371" y="12309"/>
                    </a:lnTo>
                    <a:lnTo>
                      <a:pt x="2156" y="10931"/>
                    </a:lnTo>
                    <a:lnTo>
                      <a:pt x="3533" y="4732"/>
                    </a:lnTo>
                    <a:lnTo>
                      <a:pt x="3361" y="4732"/>
                    </a:lnTo>
                    <a:lnTo>
                      <a:pt x="3533" y="3961"/>
                    </a:lnTo>
                    <a:lnTo>
                      <a:pt x="3100" y="3871"/>
                    </a:lnTo>
                    <a:lnTo>
                      <a:pt x="3017" y="4650"/>
                    </a:lnTo>
                    <a:lnTo>
                      <a:pt x="2755" y="4560"/>
                    </a:lnTo>
                    <a:lnTo>
                      <a:pt x="1467" y="10759"/>
                    </a:lnTo>
                    <a:lnTo>
                      <a:pt x="1295" y="10676"/>
                    </a:lnTo>
                    <a:lnTo>
                      <a:pt x="1123" y="11365"/>
                    </a:lnTo>
                    <a:lnTo>
                      <a:pt x="1295" y="11448"/>
                    </a:lnTo>
                    <a:lnTo>
                      <a:pt x="0" y="17220"/>
                    </a:lnTo>
                    <a:lnTo>
                      <a:pt x="689" y="17564"/>
                    </a:lnTo>
                    <a:lnTo>
                      <a:pt x="4222" y="19024"/>
                    </a:lnTo>
                    <a:lnTo>
                      <a:pt x="5428" y="19541"/>
                    </a:lnTo>
                    <a:lnTo>
                      <a:pt x="5428" y="20574"/>
                    </a:lnTo>
                    <a:lnTo>
                      <a:pt x="5428" y="21091"/>
                    </a:lnTo>
                    <a:lnTo>
                      <a:pt x="8183" y="23074"/>
                    </a:lnTo>
                    <a:lnTo>
                      <a:pt x="8871" y="24107"/>
                    </a:lnTo>
                    <a:lnTo>
                      <a:pt x="9471" y="25140"/>
                    </a:lnTo>
                    <a:lnTo>
                      <a:pt x="9732" y="25485"/>
                    </a:lnTo>
                    <a:lnTo>
                      <a:pt x="9815" y="25485"/>
                    </a:lnTo>
                    <a:lnTo>
                      <a:pt x="11881" y="26001"/>
                    </a:lnTo>
                    <a:lnTo>
                      <a:pt x="11971" y="26084"/>
                    </a:lnTo>
                    <a:cubicBezTo>
                      <a:pt x="14079" y="26591"/>
                      <a:pt x="16108" y="27098"/>
                      <a:pt x="18135" y="27689"/>
                    </a:cubicBezTo>
                    <a:lnTo>
                      <a:pt x="18135" y="27689"/>
                    </a:lnTo>
                    <a:lnTo>
                      <a:pt x="17997" y="27551"/>
                    </a:lnTo>
                    <a:cubicBezTo>
                      <a:pt x="15931" y="26174"/>
                      <a:pt x="14120" y="24707"/>
                      <a:pt x="15242" y="24534"/>
                    </a:cubicBezTo>
                    <a:cubicBezTo>
                      <a:pt x="15366" y="24498"/>
                      <a:pt x="15495" y="24481"/>
                      <a:pt x="15628" y="24481"/>
                    </a:cubicBezTo>
                    <a:cubicBezTo>
                      <a:pt x="16424" y="24481"/>
                      <a:pt x="17380" y="25092"/>
                      <a:pt x="18342" y="25829"/>
                    </a:cubicBezTo>
                    <a:cubicBezTo>
                      <a:pt x="18597" y="26001"/>
                      <a:pt x="18769" y="26174"/>
                      <a:pt x="19031" y="26346"/>
                    </a:cubicBezTo>
                    <a:cubicBezTo>
                      <a:pt x="19974" y="27207"/>
                      <a:pt x="20753" y="28068"/>
                      <a:pt x="21269" y="28667"/>
                    </a:cubicBezTo>
                    <a:lnTo>
                      <a:pt x="21524" y="28667"/>
                    </a:lnTo>
                    <a:cubicBezTo>
                      <a:pt x="21007" y="27896"/>
                      <a:pt x="20064" y="26428"/>
                      <a:pt x="19375" y="24879"/>
                    </a:cubicBezTo>
                    <a:cubicBezTo>
                      <a:pt x="19203" y="24452"/>
                      <a:pt x="19031" y="24107"/>
                      <a:pt x="18858" y="23673"/>
                    </a:cubicBezTo>
                    <a:cubicBezTo>
                      <a:pt x="18597" y="23246"/>
                      <a:pt x="18424" y="22730"/>
                      <a:pt x="18342" y="22296"/>
                    </a:cubicBezTo>
                    <a:cubicBezTo>
                      <a:pt x="18252" y="22041"/>
                      <a:pt x="18170" y="21779"/>
                      <a:pt x="18170" y="21607"/>
                    </a:cubicBezTo>
                    <a:cubicBezTo>
                      <a:pt x="17997" y="20664"/>
                      <a:pt x="18080" y="20057"/>
                      <a:pt x="18769" y="19885"/>
                    </a:cubicBezTo>
                    <a:cubicBezTo>
                      <a:pt x="18864" y="19855"/>
                      <a:pt x="18970" y="19836"/>
                      <a:pt x="19078" y="19836"/>
                    </a:cubicBezTo>
                    <a:cubicBezTo>
                      <a:pt x="19269" y="19836"/>
                      <a:pt x="19467" y="19895"/>
                      <a:pt x="19630" y="20057"/>
                    </a:cubicBezTo>
                    <a:cubicBezTo>
                      <a:pt x="19892" y="20147"/>
                      <a:pt x="20064" y="20402"/>
                      <a:pt x="20236" y="20664"/>
                    </a:cubicBezTo>
                    <a:lnTo>
                      <a:pt x="20925" y="17564"/>
                    </a:lnTo>
                    <a:lnTo>
                      <a:pt x="21007" y="17647"/>
                    </a:lnTo>
                    <a:lnTo>
                      <a:pt x="21269" y="16958"/>
                    </a:lnTo>
                    <a:lnTo>
                      <a:pt x="21097" y="16875"/>
                    </a:lnTo>
                    <a:lnTo>
                      <a:pt x="22819" y="8955"/>
                    </a:lnTo>
                    <a:lnTo>
                      <a:pt x="22647" y="8955"/>
                    </a:lnTo>
                    <a:lnTo>
                      <a:pt x="22819" y="8176"/>
                    </a:lnTo>
                    <a:lnTo>
                      <a:pt x="23163" y="8266"/>
                    </a:lnTo>
                    <a:lnTo>
                      <a:pt x="23074" y="6027"/>
                    </a:lnTo>
                    <a:lnTo>
                      <a:pt x="22130" y="8004"/>
                    </a:lnTo>
                    <a:lnTo>
                      <a:pt x="22474" y="8094"/>
                    </a:lnTo>
                    <a:lnTo>
                      <a:pt x="22302" y="8865"/>
                    </a:lnTo>
                    <a:lnTo>
                      <a:pt x="22130" y="8782"/>
                    </a:lnTo>
                    <a:lnTo>
                      <a:pt x="20408" y="16703"/>
                    </a:lnTo>
                    <a:lnTo>
                      <a:pt x="16448" y="15408"/>
                    </a:lnTo>
                    <a:lnTo>
                      <a:pt x="18342" y="6626"/>
                    </a:lnTo>
                    <a:lnTo>
                      <a:pt x="17997" y="6544"/>
                    </a:lnTo>
                    <a:lnTo>
                      <a:pt x="18170" y="6544"/>
                    </a:lnTo>
                    <a:lnTo>
                      <a:pt x="18342" y="5766"/>
                    </a:lnTo>
                    <a:lnTo>
                      <a:pt x="18686" y="5855"/>
                    </a:lnTo>
                    <a:lnTo>
                      <a:pt x="18686" y="5855"/>
                    </a:lnTo>
                    <a:lnTo>
                      <a:pt x="18597" y="3444"/>
                    </a:lnTo>
                    <a:lnTo>
                      <a:pt x="17564" y="5593"/>
                    </a:lnTo>
                    <a:lnTo>
                      <a:pt x="17908" y="5683"/>
                    </a:lnTo>
                    <a:lnTo>
                      <a:pt x="17736" y="6454"/>
                    </a:lnTo>
                    <a:lnTo>
                      <a:pt x="17564" y="6454"/>
                    </a:lnTo>
                    <a:lnTo>
                      <a:pt x="15669" y="15153"/>
                    </a:lnTo>
                    <a:lnTo>
                      <a:pt x="11971" y="14031"/>
                    </a:lnTo>
                    <a:lnTo>
                      <a:pt x="14292" y="3444"/>
                    </a:lnTo>
                    <a:lnTo>
                      <a:pt x="14037" y="3444"/>
                    </a:lnTo>
                    <a:lnTo>
                      <a:pt x="14209" y="2494"/>
                    </a:lnTo>
                    <a:lnTo>
                      <a:pt x="14636" y="2666"/>
                    </a:lnTo>
                    <a:lnTo>
                      <a:pt x="145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35"/>
              <p:cNvSpPr/>
              <p:nvPr/>
            </p:nvSpPr>
            <p:spPr>
              <a:xfrm>
                <a:off x="3107625" y="3847700"/>
                <a:ext cx="110825" cy="165725"/>
              </a:xfrm>
              <a:custGeom>
                <a:rect b="b" l="l" r="r" t="t"/>
                <a:pathLst>
                  <a:path extrusionOk="0" h="6629" w="4433">
                    <a:moveTo>
                      <a:pt x="1617" y="1"/>
                    </a:moveTo>
                    <a:cubicBezTo>
                      <a:pt x="1302" y="1"/>
                      <a:pt x="1728" y="2788"/>
                      <a:pt x="2067" y="4735"/>
                    </a:cubicBezTo>
                    <a:cubicBezTo>
                      <a:pt x="1977" y="4735"/>
                      <a:pt x="1977" y="4824"/>
                      <a:pt x="1977" y="4824"/>
                    </a:cubicBezTo>
                    <a:cubicBezTo>
                      <a:pt x="1573" y="3193"/>
                      <a:pt x="1007" y="1099"/>
                      <a:pt x="510" y="1099"/>
                    </a:cubicBezTo>
                    <a:cubicBezTo>
                      <a:pt x="482" y="1099"/>
                      <a:pt x="455" y="1105"/>
                      <a:pt x="427" y="1119"/>
                    </a:cubicBezTo>
                    <a:cubicBezTo>
                      <a:pt x="0" y="1380"/>
                      <a:pt x="861" y="3619"/>
                      <a:pt x="1550" y="5169"/>
                    </a:cubicBezTo>
                    <a:lnTo>
                      <a:pt x="1288" y="5169"/>
                    </a:lnTo>
                    <a:cubicBezTo>
                      <a:pt x="990" y="4871"/>
                      <a:pt x="692" y="4634"/>
                      <a:pt x="452" y="4634"/>
                    </a:cubicBezTo>
                    <a:cubicBezTo>
                      <a:pt x="415" y="4634"/>
                      <a:pt x="379" y="4640"/>
                      <a:pt x="345" y="4652"/>
                    </a:cubicBezTo>
                    <a:cubicBezTo>
                      <a:pt x="0" y="4735"/>
                      <a:pt x="83" y="4996"/>
                      <a:pt x="345" y="5251"/>
                    </a:cubicBezTo>
                    <a:cubicBezTo>
                      <a:pt x="861" y="5857"/>
                      <a:pt x="1894" y="6629"/>
                      <a:pt x="1894" y="6629"/>
                    </a:cubicBezTo>
                    <a:lnTo>
                      <a:pt x="3527" y="6629"/>
                    </a:lnTo>
                    <a:cubicBezTo>
                      <a:pt x="3527" y="6629"/>
                      <a:pt x="4433" y="3268"/>
                      <a:pt x="3995" y="3268"/>
                    </a:cubicBezTo>
                    <a:cubicBezTo>
                      <a:pt x="3985" y="3268"/>
                      <a:pt x="3973" y="3270"/>
                      <a:pt x="3961" y="3275"/>
                    </a:cubicBezTo>
                    <a:cubicBezTo>
                      <a:pt x="3444" y="3529"/>
                      <a:pt x="3272" y="5596"/>
                      <a:pt x="3182" y="6284"/>
                    </a:cubicBezTo>
                    <a:cubicBezTo>
                      <a:pt x="3182" y="5768"/>
                      <a:pt x="3355" y="4563"/>
                      <a:pt x="3355" y="3447"/>
                    </a:cubicBezTo>
                    <a:cubicBezTo>
                      <a:pt x="3355" y="2370"/>
                      <a:pt x="3355" y="1458"/>
                      <a:pt x="3203" y="1458"/>
                    </a:cubicBezTo>
                    <a:cubicBezTo>
                      <a:pt x="3196" y="1458"/>
                      <a:pt x="3189" y="1460"/>
                      <a:pt x="3182" y="1463"/>
                    </a:cubicBezTo>
                    <a:cubicBezTo>
                      <a:pt x="2928" y="1553"/>
                      <a:pt x="2838" y="2758"/>
                      <a:pt x="2838" y="3963"/>
                    </a:cubicBezTo>
                    <a:lnTo>
                      <a:pt x="2583" y="4218"/>
                    </a:lnTo>
                    <a:cubicBezTo>
                      <a:pt x="2321" y="2324"/>
                      <a:pt x="2067" y="86"/>
                      <a:pt x="1633" y="3"/>
                    </a:cubicBezTo>
                    <a:cubicBezTo>
                      <a:pt x="1627" y="2"/>
                      <a:pt x="1622" y="1"/>
                      <a:pt x="1617" y="1"/>
                    </a:cubicBezTo>
                    <a:close/>
                  </a:path>
                </a:pathLst>
              </a:custGeom>
              <a:solidFill>
                <a:srgbClr val="240F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35"/>
              <p:cNvSpPr/>
              <p:nvPr/>
            </p:nvSpPr>
            <p:spPr>
              <a:xfrm>
                <a:off x="1056325" y="3698850"/>
                <a:ext cx="5501500" cy="1776150"/>
              </a:xfrm>
              <a:custGeom>
                <a:rect b="b" l="l" r="r" t="t"/>
                <a:pathLst>
                  <a:path extrusionOk="0" h="71046" w="220060">
                    <a:moveTo>
                      <a:pt x="135622" y="0"/>
                    </a:moveTo>
                    <a:cubicBezTo>
                      <a:pt x="134163" y="0"/>
                      <a:pt x="133256" y="3486"/>
                      <a:pt x="132676" y="6728"/>
                    </a:cubicBezTo>
                    <a:cubicBezTo>
                      <a:pt x="132759" y="5006"/>
                      <a:pt x="132504" y="3457"/>
                      <a:pt x="131554" y="3374"/>
                    </a:cubicBezTo>
                    <a:cubicBezTo>
                      <a:pt x="131538" y="3373"/>
                      <a:pt x="131522" y="3373"/>
                      <a:pt x="131506" y="3373"/>
                    </a:cubicBezTo>
                    <a:cubicBezTo>
                      <a:pt x="130017" y="3373"/>
                      <a:pt x="130616" y="7533"/>
                      <a:pt x="131127" y="10000"/>
                    </a:cubicBezTo>
                    <a:cubicBezTo>
                      <a:pt x="130782" y="8795"/>
                      <a:pt x="130004" y="7162"/>
                      <a:pt x="128799" y="5957"/>
                    </a:cubicBezTo>
                    <a:cubicBezTo>
                      <a:pt x="128517" y="5689"/>
                      <a:pt x="128332" y="5571"/>
                      <a:pt x="128226" y="5571"/>
                    </a:cubicBezTo>
                    <a:cubicBezTo>
                      <a:pt x="127680" y="5571"/>
                      <a:pt x="129183" y="8672"/>
                      <a:pt x="130266" y="10689"/>
                    </a:cubicBezTo>
                    <a:cubicBezTo>
                      <a:pt x="129577" y="10689"/>
                      <a:pt x="128888" y="10606"/>
                      <a:pt x="128199" y="10606"/>
                    </a:cubicBezTo>
                    <a:cubicBezTo>
                      <a:pt x="127938" y="10606"/>
                      <a:pt x="127683" y="10606"/>
                      <a:pt x="127339" y="10517"/>
                    </a:cubicBezTo>
                    <a:lnTo>
                      <a:pt x="126478" y="10517"/>
                    </a:lnTo>
                    <a:cubicBezTo>
                      <a:pt x="126044" y="10517"/>
                      <a:pt x="125699" y="10517"/>
                      <a:pt x="125272" y="10434"/>
                    </a:cubicBezTo>
                    <a:lnTo>
                      <a:pt x="124838" y="10434"/>
                    </a:lnTo>
                    <a:cubicBezTo>
                      <a:pt x="122001" y="10344"/>
                      <a:pt x="119073" y="10262"/>
                      <a:pt x="116229" y="10172"/>
                    </a:cubicBezTo>
                    <a:lnTo>
                      <a:pt x="116146" y="10172"/>
                    </a:lnTo>
                    <a:lnTo>
                      <a:pt x="113474" y="9229"/>
                    </a:lnTo>
                    <a:lnTo>
                      <a:pt x="108652" y="7679"/>
                    </a:lnTo>
                    <a:cubicBezTo>
                      <a:pt x="108652" y="7679"/>
                      <a:pt x="104520" y="7256"/>
                      <a:pt x="100948" y="7256"/>
                    </a:cubicBezTo>
                    <a:cubicBezTo>
                      <a:pt x="99163" y="7256"/>
                      <a:pt x="97517" y="7362"/>
                      <a:pt x="96599" y="7679"/>
                    </a:cubicBezTo>
                    <a:cubicBezTo>
                      <a:pt x="95059" y="8239"/>
                      <a:pt x="94582" y="8293"/>
                      <a:pt x="93960" y="8293"/>
                    </a:cubicBezTo>
                    <a:cubicBezTo>
                      <a:pt x="93812" y="8293"/>
                      <a:pt x="93657" y="8290"/>
                      <a:pt x="93477" y="8290"/>
                    </a:cubicBezTo>
                    <a:cubicBezTo>
                      <a:pt x="93016" y="8290"/>
                      <a:pt x="92398" y="8310"/>
                      <a:pt x="91351" y="8450"/>
                    </a:cubicBezTo>
                    <a:cubicBezTo>
                      <a:pt x="90288" y="8565"/>
                      <a:pt x="89617" y="8603"/>
                      <a:pt x="89148" y="8603"/>
                    </a:cubicBezTo>
                    <a:cubicBezTo>
                      <a:pt x="88210" y="8603"/>
                      <a:pt x="88077" y="8450"/>
                      <a:pt x="87218" y="8450"/>
                    </a:cubicBezTo>
                    <a:cubicBezTo>
                      <a:pt x="86702" y="8450"/>
                      <a:pt x="86013" y="8884"/>
                      <a:pt x="85407" y="9401"/>
                    </a:cubicBezTo>
                    <a:cubicBezTo>
                      <a:pt x="85407" y="10517"/>
                      <a:pt x="85234" y="11722"/>
                      <a:pt x="85234" y="12238"/>
                    </a:cubicBezTo>
                    <a:cubicBezTo>
                      <a:pt x="85324" y="11550"/>
                      <a:pt x="85496" y="9483"/>
                      <a:pt x="86013" y="9229"/>
                    </a:cubicBezTo>
                    <a:cubicBezTo>
                      <a:pt x="86025" y="9224"/>
                      <a:pt x="86037" y="9222"/>
                      <a:pt x="86047" y="9222"/>
                    </a:cubicBezTo>
                    <a:cubicBezTo>
                      <a:pt x="86485" y="9222"/>
                      <a:pt x="85579" y="12583"/>
                      <a:pt x="85579" y="12583"/>
                    </a:cubicBezTo>
                    <a:lnTo>
                      <a:pt x="83946" y="12583"/>
                    </a:lnTo>
                    <a:cubicBezTo>
                      <a:pt x="83946" y="12583"/>
                      <a:pt x="82913" y="11811"/>
                      <a:pt x="82397" y="11205"/>
                    </a:cubicBezTo>
                    <a:cubicBezTo>
                      <a:pt x="80330" y="11377"/>
                      <a:pt x="78264" y="11550"/>
                      <a:pt x="76281" y="11811"/>
                    </a:cubicBezTo>
                    <a:lnTo>
                      <a:pt x="75764" y="11811"/>
                    </a:lnTo>
                    <a:cubicBezTo>
                      <a:pt x="75247" y="11894"/>
                      <a:pt x="74731" y="11894"/>
                      <a:pt x="74214" y="11984"/>
                    </a:cubicBezTo>
                    <a:cubicBezTo>
                      <a:pt x="73870" y="12066"/>
                      <a:pt x="73443" y="12066"/>
                      <a:pt x="73098" y="12156"/>
                    </a:cubicBezTo>
                    <a:lnTo>
                      <a:pt x="72492" y="12156"/>
                    </a:lnTo>
                    <a:cubicBezTo>
                      <a:pt x="69482" y="12500"/>
                      <a:pt x="66555" y="12845"/>
                      <a:pt x="63628" y="13272"/>
                    </a:cubicBezTo>
                    <a:cubicBezTo>
                      <a:pt x="64572" y="11811"/>
                      <a:pt x="66293" y="8884"/>
                      <a:pt x="65178" y="8278"/>
                    </a:cubicBezTo>
                    <a:cubicBezTo>
                      <a:pt x="65097" y="8238"/>
                      <a:pt x="65017" y="8219"/>
                      <a:pt x="64938" y="8219"/>
                    </a:cubicBezTo>
                    <a:cubicBezTo>
                      <a:pt x="63826" y="8219"/>
                      <a:pt x="62821" y="11920"/>
                      <a:pt x="62423" y="13444"/>
                    </a:cubicBezTo>
                    <a:lnTo>
                      <a:pt x="62333" y="13444"/>
                    </a:lnTo>
                    <a:cubicBezTo>
                      <a:pt x="62586" y="11115"/>
                      <a:pt x="63154" y="3082"/>
                      <a:pt x="61484" y="3082"/>
                    </a:cubicBezTo>
                    <a:cubicBezTo>
                      <a:pt x="61425" y="3082"/>
                      <a:pt x="61364" y="3092"/>
                      <a:pt x="61300" y="3112"/>
                    </a:cubicBezTo>
                    <a:cubicBezTo>
                      <a:pt x="59495" y="3629"/>
                      <a:pt x="60529" y="10172"/>
                      <a:pt x="61045" y="12927"/>
                    </a:cubicBezTo>
                    <a:cubicBezTo>
                      <a:pt x="60452" y="9984"/>
                      <a:pt x="58793" y="2674"/>
                      <a:pt x="57676" y="2674"/>
                    </a:cubicBezTo>
                    <a:cubicBezTo>
                      <a:pt x="57651" y="2674"/>
                      <a:pt x="57626" y="2678"/>
                      <a:pt x="57601" y="2685"/>
                    </a:cubicBezTo>
                    <a:cubicBezTo>
                      <a:pt x="56995" y="2940"/>
                      <a:pt x="57512" y="5523"/>
                      <a:pt x="58373" y="8195"/>
                    </a:cubicBezTo>
                    <a:cubicBezTo>
                      <a:pt x="57512" y="5957"/>
                      <a:pt x="56479" y="3629"/>
                      <a:pt x="55535" y="2251"/>
                    </a:cubicBezTo>
                    <a:cubicBezTo>
                      <a:pt x="55273" y="1824"/>
                      <a:pt x="55018" y="1563"/>
                      <a:pt x="54757" y="1308"/>
                    </a:cubicBezTo>
                    <a:cubicBezTo>
                      <a:pt x="54584" y="1136"/>
                      <a:pt x="54330" y="963"/>
                      <a:pt x="54157" y="874"/>
                    </a:cubicBezTo>
                    <a:cubicBezTo>
                      <a:pt x="54027" y="832"/>
                      <a:pt x="53918" y="812"/>
                      <a:pt x="53821" y="812"/>
                    </a:cubicBezTo>
                    <a:cubicBezTo>
                      <a:pt x="53724" y="812"/>
                      <a:pt x="53637" y="832"/>
                      <a:pt x="53551" y="874"/>
                    </a:cubicBezTo>
                    <a:cubicBezTo>
                      <a:pt x="52002" y="1735"/>
                      <a:pt x="54584" y="6556"/>
                      <a:pt x="56740" y="10090"/>
                    </a:cubicBezTo>
                    <a:cubicBezTo>
                      <a:pt x="57684" y="11639"/>
                      <a:pt x="58634" y="12927"/>
                      <a:pt x="58979" y="13533"/>
                    </a:cubicBezTo>
                    <a:cubicBezTo>
                      <a:pt x="58634" y="13017"/>
                      <a:pt x="57856" y="11984"/>
                      <a:pt x="56913" y="10778"/>
                    </a:cubicBezTo>
                    <a:cubicBezTo>
                      <a:pt x="55101" y="8712"/>
                      <a:pt x="52863" y="6301"/>
                      <a:pt x="51485" y="5957"/>
                    </a:cubicBezTo>
                    <a:cubicBezTo>
                      <a:pt x="51408" y="5938"/>
                      <a:pt x="51343" y="5929"/>
                      <a:pt x="51290" y="5929"/>
                    </a:cubicBezTo>
                    <a:cubicBezTo>
                      <a:pt x="50087" y="5929"/>
                      <a:pt x="54619" y="10458"/>
                      <a:pt x="57257" y="13017"/>
                    </a:cubicBezTo>
                    <a:cubicBezTo>
                      <a:pt x="57684" y="13444"/>
                      <a:pt x="58028" y="13788"/>
                      <a:pt x="58373" y="14050"/>
                    </a:cubicBezTo>
                    <a:cubicBezTo>
                      <a:pt x="58028" y="14133"/>
                      <a:pt x="57684" y="14222"/>
                      <a:pt x="57429" y="14222"/>
                    </a:cubicBezTo>
                    <a:cubicBezTo>
                      <a:pt x="56651" y="14394"/>
                      <a:pt x="55879" y="14477"/>
                      <a:pt x="55191" y="14566"/>
                    </a:cubicBezTo>
                    <a:lnTo>
                      <a:pt x="52863" y="14133"/>
                    </a:lnTo>
                    <a:lnTo>
                      <a:pt x="51747" y="14994"/>
                    </a:lnTo>
                    <a:lnTo>
                      <a:pt x="51485" y="15255"/>
                    </a:lnTo>
                    <a:cubicBezTo>
                      <a:pt x="51141" y="15338"/>
                      <a:pt x="50886" y="15338"/>
                      <a:pt x="50624" y="15427"/>
                    </a:cubicBezTo>
                    <a:cubicBezTo>
                      <a:pt x="50025" y="15510"/>
                      <a:pt x="49508" y="15600"/>
                      <a:pt x="48902" y="15772"/>
                    </a:cubicBezTo>
                    <a:lnTo>
                      <a:pt x="48730" y="15772"/>
                    </a:lnTo>
                    <a:cubicBezTo>
                      <a:pt x="48213" y="15854"/>
                      <a:pt x="47786" y="15944"/>
                      <a:pt x="47270" y="16027"/>
                    </a:cubicBezTo>
                    <a:cubicBezTo>
                      <a:pt x="47008" y="16116"/>
                      <a:pt x="46664" y="16199"/>
                      <a:pt x="46319" y="16288"/>
                    </a:cubicBezTo>
                    <a:cubicBezTo>
                      <a:pt x="45458" y="16027"/>
                      <a:pt x="44515" y="15772"/>
                      <a:pt x="44343" y="15772"/>
                    </a:cubicBezTo>
                    <a:lnTo>
                      <a:pt x="43909" y="15772"/>
                    </a:lnTo>
                    <a:cubicBezTo>
                      <a:pt x="43736" y="15854"/>
                      <a:pt x="43482" y="15854"/>
                      <a:pt x="43220" y="15944"/>
                    </a:cubicBezTo>
                    <a:lnTo>
                      <a:pt x="42015" y="16288"/>
                    </a:lnTo>
                    <a:lnTo>
                      <a:pt x="39521" y="17749"/>
                    </a:lnTo>
                    <a:cubicBezTo>
                      <a:pt x="39349" y="17749"/>
                      <a:pt x="39260" y="17749"/>
                      <a:pt x="39087" y="17838"/>
                    </a:cubicBezTo>
                    <a:cubicBezTo>
                      <a:pt x="38832" y="17838"/>
                      <a:pt x="38571" y="17921"/>
                      <a:pt x="38316" y="18010"/>
                    </a:cubicBezTo>
                    <a:cubicBezTo>
                      <a:pt x="37882" y="18093"/>
                      <a:pt x="37538" y="18182"/>
                      <a:pt x="37111" y="18265"/>
                    </a:cubicBezTo>
                    <a:cubicBezTo>
                      <a:pt x="36677" y="18355"/>
                      <a:pt x="36332" y="18437"/>
                      <a:pt x="35988" y="18527"/>
                    </a:cubicBezTo>
                    <a:cubicBezTo>
                      <a:pt x="35816" y="18527"/>
                      <a:pt x="34872" y="18527"/>
                      <a:pt x="34183" y="18437"/>
                    </a:cubicBezTo>
                    <a:lnTo>
                      <a:pt x="33322" y="18437"/>
                    </a:lnTo>
                    <a:cubicBezTo>
                      <a:pt x="32634" y="18437"/>
                      <a:pt x="30912" y="18437"/>
                      <a:pt x="29272" y="18355"/>
                    </a:cubicBezTo>
                    <a:cubicBezTo>
                      <a:pt x="29018" y="18355"/>
                      <a:pt x="28756" y="18265"/>
                      <a:pt x="28501" y="18265"/>
                    </a:cubicBezTo>
                    <a:cubicBezTo>
                      <a:pt x="27723" y="18265"/>
                      <a:pt x="27034" y="18182"/>
                      <a:pt x="26517" y="18093"/>
                    </a:cubicBezTo>
                    <a:cubicBezTo>
                      <a:pt x="26090" y="17978"/>
                      <a:pt x="25697" y="17931"/>
                      <a:pt x="25338" y="17931"/>
                    </a:cubicBezTo>
                    <a:cubicBezTo>
                      <a:pt x="24906" y="17931"/>
                      <a:pt x="24524" y="17999"/>
                      <a:pt x="24196" y="18093"/>
                    </a:cubicBezTo>
                    <a:cubicBezTo>
                      <a:pt x="23935" y="18182"/>
                      <a:pt x="23680" y="18265"/>
                      <a:pt x="23507" y="18355"/>
                    </a:cubicBezTo>
                    <a:cubicBezTo>
                      <a:pt x="23246" y="18437"/>
                      <a:pt x="23074" y="18437"/>
                      <a:pt x="22991" y="18527"/>
                    </a:cubicBezTo>
                    <a:cubicBezTo>
                      <a:pt x="22474" y="18610"/>
                      <a:pt x="20146" y="22742"/>
                      <a:pt x="19974" y="23004"/>
                    </a:cubicBezTo>
                    <a:lnTo>
                      <a:pt x="19974" y="23087"/>
                    </a:lnTo>
                    <a:cubicBezTo>
                      <a:pt x="19547" y="23176"/>
                      <a:pt x="19113" y="23348"/>
                      <a:pt x="18597" y="23520"/>
                    </a:cubicBezTo>
                    <a:cubicBezTo>
                      <a:pt x="19113" y="22398"/>
                      <a:pt x="19458" y="21192"/>
                      <a:pt x="18597" y="20938"/>
                    </a:cubicBezTo>
                    <a:cubicBezTo>
                      <a:pt x="18513" y="20910"/>
                      <a:pt x="18434" y="20897"/>
                      <a:pt x="18358" y="20897"/>
                    </a:cubicBezTo>
                    <a:cubicBezTo>
                      <a:pt x="17496" y="20897"/>
                      <a:pt x="17123" y="22612"/>
                      <a:pt x="16964" y="24037"/>
                    </a:cubicBezTo>
                    <a:cubicBezTo>
                      <a:pt x="16875" y="24120"/>
                      <a:pt x="16792" y="24120"/>
                      <a:pt x="16703" y="24120"/>
                    </a:cubicBezTo>
                    <a:cubicBezTo>
                      <a:pt x="16533" y="22426"/>
                      <a:pt x="16197" y="19985"/>
                      <a:pt x="15452" y="19985"/>
                    </a:cubicBezTo>
                    <a:cubicBezTo>
                      <a:pt x="15439" y="19985"/>
                      <a:pt x="15427" y="19986"/>
                      <a:pt x="15415" y="19987"/>
                    </a:cubicBezTo>
                    <a:cubicBezTo>
                      <a:pt x="14554" y="20159"/>
                      <a:pt x="14981" y="22914"/>
                      <a:pt x="15325" y="24636"/>
                    </a:cubicBezTo>
                    <a:lnTo>
                      <a:pt x="15242" y="24636"/>
                    </a:lnTo>
                    <a:cubicBezTo>
                      <a:pt x="14329" y="22241"/>
                      <a:pt x="12310" y="17296"/>
                      <a:pt x="10626" y="17296"/>
                    </a:cubicBezTo>
                    <a:cubicBezTo>
                      <a:pt x="10557" y="17296"/>
                      <a:pt x="10489" y="17304"/>
                      <a:pt x="10421" y="17322"/>
                    </a:cubicBezTo>
                    <a:cubicBezTo>
                      <a:pt x="8610" y="17838"/>
                      <a:pt x="12315" y="22742"/>
                      <a:pt x="14209" y="24981"/>
                    </a:cubicBezTo>
                    <a:cubicBezTo>
                      <a:pt x="14120" y="24981"/>
                      <a:pt x="14120" y="25070"/>
                      <a:pt x="14120" y="25070"/>
                    </a:cubicBezTo>
                    <a:lnTo>
                      <a:pt x="13947" y="25070"/>
                    </a:lnTo>
                    <a:lnTo>
                      <a:pt x="13865" y="25153"/>
                    </a:lnTo>
                    <a:cubicBezTo>
                      <a:pt x="11946" y="23714"/>
                      <a:pt x="8467" y="21236"/>
                      <a:pt x="6534" y="21236"/>
                    </a:cubicBezTo>
                    <a:cubicBezTo>
                      <a:pt x="6385" y="21236"/>
                      <a:pt x="6245" y="21251"/>
                      <a:pt x="6116" y="21282"/>
                    </a:cubicBezTo>
                    <a:cubicBezTo>
                      <a:pt x="4305" y="21709"/>
                      <a:pt x="9388" y="24120"/>
                      <a:pt x="12659" y="25587"/>
                    </a:cubicBezTo>
                    <a:cubicBezTo>
                      <a:pt x="11537" y="25931"/>
                      <a:pt x="10504" y="26358"/>
                      <a:pt x="9388" y="26792"/>
                    </a:cubicBezTo>
                    <a:cubicBezTo>
                      <a:pt x="9126" y="26875"/>
                      <a:pt x="8954" y="26964"/>
                      <a:pt x="8699" y="27047"/>
                    </a:cubicBezTo>
                    <a:lnTo>
                      <a:pt x="8183" y="27309"/>
                    </a:lnTo>
                    <a:cubicBezTo>
                      <a:pt x="5338" y="28342"/>
                      <a:pt x="2583" y="29547"/>
                      <a:pt x="0" y="30663"/>
                    </a:cubicBezTo>
                    <a:lnTo>
                      <a:pt x="0" y="36001"/>
                    </a:lnTo>
                    <a:cubicBezTo>
                      <a:pt x="18817" y="28926"/>
                      <a:pt x="58824" y="16128"/>
                      <a:pt x="103625" y="16128"/>
                    </a:cubicBezTo>
                    <a:cubicBezTo>
                      <a:pt x="110069" y="16128"/>
                      <a:pt x="116612" y="16393"/>
                      <a:pt x="123206" y="16977"/>
                    </a:cubicBezTo>
                    <a:cubicBezTo>
                      <a:pt x="123206" y="16977"/>
                      <a:pt x="126216" y="21454"/>
                      <a:pt x="106070" y="21454"/>
                    </a:cubicBezTo>
                    <a:cubicBezTo>
                      <a:pt x="85923" y="21454"/>
                      <a:pt x="78092" y="25153"/>
                      <a:pt x="83685" y="26964"/>
                    </a:cubicBezTo>
                    <a:cubicBezTo>
                      <a:pt x="89284" y="28686"/>
                      <a:pt x="129143" y="28080"/>
                      <a:pt x="132504" y="28342"/>
                    </a:cubicBezTo>
                    <a:cubicBezTo>
                      <a:pt x="135859" y="28686"/>
                      <a:pt x="138097" y="31179"/>
                      <a:pt x="133882" y="31352"/>
                    </a:cubicBezTo>
                    <a:cubicBezTo>
                      <a:pt x="129660" y="31524"/>
                      <a:pt x="107791" y="36951"/>
                      <a:pt x="108825" y="39617"/>
                    </a:cubicBezTo>
                    <a:cubicBezTo>
                      <a:pt x="109775" y="42289"/>
                      <a:pt x="166681" y="39789"/>
                      <a:pt x="186572" y="45389"/>
                    </a:cubicBezTo>
                    <a:cubicBezTo>
                      <a:pt x="201641" y="49713"/>
                      <a:pt x="197465" y="50547"/>
                      <a:pt x="191801" y="50547"/>
                    </a:cubicBezTo>
                    <a:cubicBezTo>
                      <a:pt x="190022" y="50547"/>
                      <a:pt x="188095" y="50465"/>
                      <a:pt x="186572" y="50382"/>
                    </a:cubicBezTo>
                    <a:cubicBezTo>
                      <a:pt x="185907" y="50347"/>
                      <a:pt x="184916" y="50329"/>
                      <a:pt x="183673" y="50329"/>
                    </a:cubicBezTo>
                    <a:cubicBezTo>
                      <a:pt x="172845" y="50329"/>
                      <a:pt x="142960" y="51707"/>
                      <a:pt x="144041" y="55031"/>
                    </a:cubicBezTo>
                    <a:cubicBezTo>
                      <a:pt x="145329" y="58647"/>
                      <a:pt x="203874" y="62436"/>
                      <a:pt x="199225" y="66224"/>
                    </a:cubicBezTo>
                    <a:cubicBezTo>
                      <a:pt x="196470" y="68373"/>
                      <a:pt x="186827" y="70012"/>
                      <a:pt x="178906" y="71045"/>
                    </a:cubicBezTo>
                    <a:lnTo>
                      <a:pt x="220060" y="71045"/>
                    </a:lnTo>
                    <a:lnTo>
                      <a:pt x="220060" y="30752"/>
                    </a:lnTo>
                    <a:cubicBezTo>
                      <a:pt x="215845" y="28858"/>
                      <a:pt x="211450" y="27047"/>
                      <a:pt x="206801" y="25325"/>
                    </a:cubicBezTo>
                    <a:lnTo>
                      <a:pt x="212056" y="14477"/>
                    </a:lnTo>
                    <a:lnTo>
                      <a:pt x="210162" y="13361"/>
                    </a:lnTo>
                    <a:lnTo>
                      <a:pt x="213517" y="8368"/>
                    </a:lnTo>
                    <a:lnTo>
                      <a:pt x="208006" y="5613"/>
                    </a:lnTo>
                    <a:lnTo>
                      <a:pt x="206374" y="11123"/>
                    </a:lnTo>
                    <a:lnTo>
                      <a:pt x="204046" y="9828"/>
                    </a:lnTo>
                    <a:lnTo>
                      <a:pt x="199569" y="21709"/>
                    </a:lnTo>
                    <a:cubicBezTo>
                      <a:pt x="199225" y="22053"/>
                      <a:pt x="198970" y="22398"/>
                      <a:pt x="198798" y="22659"/>
                    </a:cubicBezTo>
                    <a:lnTo>
                      <a:pt x="198626" y="22659"/>
                    </a:lnTo>
                    <a:lnTo>
                      <a:pt x="198626" y="22570"/>
                    </a:lnTo>
                    <a:cubicBezTo>
                      <a:pt x="199480" y="20861"/>
                      <a:pt x="201861" y="15509"/>
                      <a:pt x="200631" y="15509"/>
                    </a:cubicBezTo>
                    <a:cubicBezTo>
                      <a:pt x="200622" y="15509"/>
                      <a:pt x="200612" y="15509"/>
                      <a:pt x="200602" y="15510"/>
                    </a:cubicBezTo>
                    <a:cubicBezTo>
                      <a:pt x="199225" y="15682"/>
                      <a:pt x="197937" y="20848"/>
                      <a:pt x="197592" y="22315"/>
                    </a:cubicBezTo>
                    <a:cubicBezTo>
                      <a:pt x="197932" y="20186"/>
                      <a:pt x="199616" y="10085"/>
                      <a:pt x="197582" y="10085"/>
                    </a:cubicBezTo>
                    <a:cubicBezTo>
                      <a:pt x="197556" y="10085"/>
                      <a:pt x="197530" y="10086"/>
                      <a:pt x="197503" y="10090"/>
                    </a:cubicBezTo>
                    <a:cubicBezTo>
                      <a:pt x="195526" y="10434"/>
                      <a:pt x="196387" y="18355"/>
                      <a:pt x="196731" y="21020"/>
                    </a:cubicBezTo>
                    <a:cubicBezTo>
                      <a:pt x="196470" y="19298"/>
                      <a:pt x="195698" y="15427"/>
                      <a:pt x="194493" y="13706"/>
                    </a:cubicBezTo>
                    <a:cubicBezTo>
                      <a:pt x="194321" y="13444"/>
                      <a:pt x="194149" y="13189"/>
                      <a:pt x="193887" y="13099"/>
                    </a:cubicBezTo>
                    <a:cubicBezTo>
                      <a:pt x="193724" y="12937"/>
                      <a:pt x="193526" y="12878"/>
                      <a:pt x="193335" y="12878"/>
                    </a:cubicBezTo>
                    <a:cubicBezTo>
                      <a:pt x="193227" y="12878"/>
                      <a:pt x="193121" y="12897"/>
                      <a:pt x="193026" y="12927"/>
                    </a:cubicBezTo>
                    <a:cubicBezTo>
                      <a:pt x="192337" y="13099"/>
                      <a:pt x="192254" y="13706"/>
                      <a:pt x="192427" y="14649"/>
                    </a:cubicBezTo>
                    <a:cubicBezTo>
                      <a:pt x="192427" y="14821"/>
                      <a:pt x="192509" y="15083"/>
                      <a:pt x="192599" y="15338"/>
                    </a:cubicBezTo>
                    <a:cubicBezTo>
                      <a:pt x="192681" y="15772"/>
                      <a:pt x="192854" y="16288"/>
                      <a:pt x="193115" y="16715"/>
                    </a:cubicBezTo>
                    <a:cubicBezTo>
                      <a:pt x="193288" y="17149"/>
                      <a:pt x="193460" y="17494"/>
                      <a:pt x="193632" y="17921"/>
                    </a:cubicBezTo>
                    <a:cubicBezTo>
                      <a:pt x="194321" y="19470"/>
                      <a:pt x="195264" y="20938"/>
                      <a:pt x="195781" y="21709"/>
                    </a:cubicBezTo>
                    <a:lnTo>
                      <a:pt x="195526" y="21709"/>
                    </a:lnTo>
                    <a:cubicBezTo>
                      <a:pt x="195010" y="21110"/>
                      <a:pt x="194231" y="20249"/>
                      <a:pt x="193288" y="19388"/>
                    </a:cubicBezTo>
                    <a:cubicBezTo>
                      <a:pt x="193026" y="19216"/>
                      <a:pt x="192854" y="19043"/>
                      <a:pt x="192599" y="18871"/>
                    </a:cubicBezTo>
                    <a:cubicBezTo>
                      <a:pt x="191637" y="18134"/>
                      <a:pt x="190681" y="17523"/>
                      <a:pt x="189885" y="17523"/>
                    </a:cubicBezTo>
                    <a:cubicBezTo>
                      <a:pt x="189752" y="17523"/>
                      <a:pt x="189623" y="17540"/>
                      <a:pt x="189499" y="17576"/>
                    </a:cubicBezTo>
                    <a:cubicBezTo>
                      <a:pt x="188377" y="17749"/>
                      <a:pt x="190188" y="19216"/>
                      <a:pt x="192254" y="20593"/>
                    </a:cubicBezTo>
                    <a:lnTo>
                      <a:pt x="192392" y="20731"/>
                    </a:lnTo>
                    <a:lnTo>
                      <a:pt x="192392" y="20731"/>
                    </a:lnTo>
                    <a:cubicBezTo>
                      <a:pt x="190365" y="20140"/>
                      <a:pt x="188336" y="19633"/>
                      <a:pt x="186228" y="19126"/>
                    </a:cubicBezTo>
                    <a:lnTo>
                      <a:pt x="186138" y="19043"/>
                    </a:lnTo>
                    <a:lnTo>
                      <a:pt x="184072" y="18527"/>
                    </a:lnTo>
                    <a:lnTo>
                      <a:pt x="183989" y="18527"/>
                    </a:lnTo>
                    <a:lnTo>
                      <a:pt x="183728" y="18182"/>
                    </a:lnTo>
                    <a:lnTo>
                      <a:pt x="183128" y="17149"/>
                    </a:lnTo>
                    <a:lnTo>
                      <a:pt x="182440" y="16116"/>
                    </a:lnTo>
                    <a:lnTo>
                      <a:pt x="179685" y="14133"/>
                    </a:lnTo>
                    <a:lnTo>
                      <a:pt x="179685" y="13616"/>
                    </a:lnTo>
                    <a:lnTo>
                      <a:pt x="179685" y="12583"/>
                    </a:lnTo>
                    <a:lnTo>
                      <a:pt x="178479" y="12066"/>
                    </a:lnTo>
                    <a:lnTo>
                      <a:pt x="174946" y="10606"/>
                    </a:lnTo>
                    <a:lnTo>
                      <a:pt x="174257" y="10262"/>
                    </a:lnTo>
                    <a:lnTo>
                      <a:pt x="171846" y="9229"/>
                    </a:lnTo>
                    <a:lnTo>
                      <a:pt x="168664" y="10090"/>
                    </a:lnTo>
                    <a:cubicBezTo>
                      <a:pt x="168664" y="10090"/>
                      <a:pt x="166598" y="9973"/>
                      <a:pt x="164888" y="9973"/>
                    </a:cubicBezTo>
                    <a:cubicBezTo>
                      <a:pt x="164033" y="9973"/>
                      <a:pt x="163267" y="10002"/>
                      <a:pt x="162892" y="10090"/>
                    </a:cubicBezTo>
                    <a:cubicBezTo>
                      <a:pt x="162293" y="10344"/>
                      <a:pt x="159449" y="11467"/>
                      <a:pt x="156955" y="12411"/>
                    </a:cubicBezTo>
                    <a:cubicBezTo>
                      <a:pt x="156349" y="12672"/>
                      <a:pt x="155833" y="12927"/>
                      <a:pt x="155316" y="13099"/>
                    </a:cubicBezTo>
                    <a:lnTo>
                      <a:pt x="153250" y="12845"/>
                    </a:lnTo>
                    <a:lnTo>
                      <a:pt x="152823" y="12845"/>
                    </a:lnTo>
                    <a:cubicBezTo>
                      <a:pt x="152134" y="12755"/>
                      <a:pt x="151445" y="12672"/>
                      <a:pt x="150839" y="12583"/>
                    </a:cubicBezTo>
                    <a:cubicBezTo>
                      <a:pt x="150495" y="12500"/>
                      <a:pt x="150150" y="12500"/>
                      <a:pt x="149806" y="12411"/>
                    </a:cubicBezTo>
                    <a:lnTo>
                      <a:pt x="149723" y="12411"/>
                    </a:lnTo>
                    <a:cubicBezTo>
                      <a:pt x="149379" y="12411"/>
                      <a:pt x="149035" y="12328"/>
                      <a:pt x="148690" y="12328"/>
                    </a:cubicBezTo>
                    <a:cubicBezTo>
                      <a:pt x="148346" y="12238"/>
                      <a:pt x="148001" y="12238"/>
                      <a:pt x="147740" y="12238"/>
                    </a:cubicBezTo>
                    <a:cubicBezTo>
                      <a:pt x="147223" y="12156"/>
                      <a:pt x="146624" y="12066"/>
                      <a:pt x="146107" y="11984"/>
                    </a:cubicBezTo>
                    <a:lnTo>
                      <a:pt x="145673" y="11984"/>
                    </a:lnTo>
                    <a:cubicBezTo>
                      <a:pt x="142574" y="11639"/>
                      <a:pt x="139392" y="11377"/>
                      <a:pt x="136120" y="11123"/>
                    </a:cubicBezTo>
                    <a:cubicBezTo>
                      <a:pt x="137670" y="9311"/>
                      <a:pt x="139736" y="6728"/>
                      <a:pt x="138786" y="6556"/>
                    </a:cubicBezTo>
                    <a:cubicBezTo>
                      <a:pt x="138735" y="6543"/>
                      <a:pt x="138683" y="6537"/>
                      <a:pt x="138631" y="6537"/>
                    </a:cubicBezTo>
                    <a:cubicBezTo>
                      <a:pt x="137970" y="6537"/>
                      <a:pt x="137173" y="7506"/>
                      <a:pt x="136375" y="8622"/>
                    </a:cubicBezTo>
                    <a:cubicBezTo>
                      <a:pt x="137753" y="6129"/>
                      <a:pt x="139130" y="3374"/>
                      <a:pt x="138187" y="3284"/>
                    </a:cubicBezTo>
                    <a:cubicBezTo>
                      <a:pt x="137236" y="3284"/>
                      <a:pt x="135859" y="5785"/>
                      <a:pt x="134825" y="8106"/>
                    </a:cubicBezTo>
                    <a:cubicBezTo>
                      <a:pt x="136120" y="4662"/>
                      <a:pt x="137498" y="275"/>
                      <a:pt x="135776" y="13"/>
                    </a:cubicBezTo>
                    <a:cubicBezTo>
                      <a:pt x="135724" y="4"/>
                      <a:pt x="135673" y="0"/>
                      <a:pt x="1356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/>
          <p:nvPr>
            <p:ph idx="1" type="body"/>
          </p:nvPr>
        </p:nvSpPr>
        <p:spPr>
          <a:xfrm>
            <a:off x="1476375" y="3117653"/>
            <a:ext cx="26700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0" name="Google Shape;60;p5"/>
          <p:cNvSpPr txBox="1"/>
          <p:nvPr>
            <p:ph idx="2" type="body"/>
          </p:nvPr>
        </p:nvSpPr>
        <p:spPr>
          <a:xfrm>
            <a:off x="4998691" y="3117653"/>
            <a:ext cx="26700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1" name="Google Shape;61;p5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2" name="Google Shape;62;p5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5"/>
          <p:cNvSpPr/>
          <p:nvPr/>
        </p:nvSpPr>
        <p:spPr>
          <a:xfrm>
            <a:off x="2212925" y="85723"/>
            <a:ext cx="1086699" cy="376064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5"/>
          <p:cNvPicPr preferRelativeResize="0"/>
          <p:nvPr/>
        </p:nvPicPr>
        <p:blipFill rotWithShape="1">
          <a:blip r:embed="rId3">
            <a:alphaModFix/>
          </a:blip>
          <a:srcRect b="33333" l="0" r="41547" t="0"/>
          <a:stretch/>
        </p:blipFill>
        <p:spPr>
          <a:xfrm rot="-8752360">
            <a:off x="-635124" y="3407388"/>
            <a:ext cx="2348949" cy="17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5"/>
          <p:cNvSpPr/>
          <p:nvPr/>
        </p:nvSpPr>
        <p:spPr>
          <a:xfrm flipH="1">
            <a:off x="7247000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6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"/>
          <p:cNvSpPr/>
          <p:nvPr/>
        </p:nvSpPr>
        <p:spPr>
          <a:xfrm>
            <a:off x="2003375" y="117853"/>
            <a:ext cx="859430" cy="297415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5610375" y="117838"/>
            <a:ext cx="1195488" cy="413643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6"/>
          <p:cNvPicPr preferRelativeResize="0"/>
          <p:nvPr/>
        </p:nvPicPr>
        <p:blipFill rotWithShape="1">
          <a:blip r:embed="rId3">
            <a:alphaModFix/>
          </a:blip>
          <a:srcRect b="7987" l="41468" r="3114" t="31406"/>
          <a:stretch/>
        </p:blipFill>
        <p:spPr>
          <a:xfrm rot="10800000">
            <a:off x="7534274" y="3495674"/>
            <a:ext cx="1609726" cy="16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"/>
          <p:cNvPicPr preferRelativeResize="0"/>
          <p:nvPr/>
        </p:nvPicPr>
        <p:blipFill rotWithShape="1">
          <a:blip r:embed="rId4">
            <a:alphaModFix/>
          </a:blip>
          <a:srcRect b="33334" l="0" r="41547" t="20166"/>
          <a:stretch/>
        </p:blipFill>
        <p:spPr>
          <a:xfrm flipH="1" rot="-5400000">
            <a:off x="-576775" y="3371325"/>
            <a:ext cx="2348950" cy="11953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6"/>
          <p:cNvSpPr/>
          <p:nvPr/>
        </p:nvSpPr>
        <p:spPr>
          <a:xfrm flipH="1">
            <a:off x="7247000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7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 rotWithShape="1">
          <a:blip r:embed="rId3">
            <a:alphaModFix/>
          </a:blip>
          <a:srcRect b="33334" l="0" r="41547" t="20166"/>
          <a:stretch/>
        </p:blipFill>
        <p:spPr>
          <a:xfrm flipH="1" rot="-5400000">
            <a:off x="-576775" y="3371325"/>
            <a:ext cx="2348950" cy="11953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7"/>
          <p:cNvSpPr txBox="1"/>
          <p:nvPr>
            <p:ph idx="1" type="body"/>
          </p:nvPr>
        </p:nvSpPr>
        <p:spPr>
          <a:xfrm>
            <a:off x="1213475" y="2738106"/>
            <a:ext cx="2782500" cy="11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7"/>
          <p:cNvSpPr txBox="1"/>
          <p:nvPr>
            <p:ph type="title"/>
          </p:nvPr>
        </p:nvSpPr>
        <p:spPr>
          <a:xfrm>
            <a:off x="1213475" y="1312228"/>
            <a:ext cx="258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7"/>
          <p:cNvSpPr/>
          <p:nvPr/>
        </p:nvSpPr>
        <p:spPr>
          <a:xfrm>
            <a:off x="2212925" y="85723"/>
            <a:ext cx="1086699" cy="376064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8"/>
          <p:cNvGrpSpPr/>
          <p:nvPr/>
        </p:nvGrpSpPr>
        <p:grpSpPr>
          <a:xfrm flipH="1">
            <a:off x="5591180" y="0"/>
            <a:ext cx="3781380" cy="5143500"/>
            <a:chOff x="-381000" y="0"/>
            <a:chExt cx="5353029" cy="5143500"/>
          </a:xfrm>
        </p:grpSpPr>
        <p:sp>
          <p:nvSpPr>
            <p:cNvPr id="83" name="Google Shape;83;p8"/>
            <p:cNvSpPr/>
            <p:nvPr/>
          </p:nvSpPr>
          <p:spPr>
            <a:xfrm rot="-5400000">
              <a:off x="980905" y="1147776"/>
              <a:ext cx="5134295" cy="2847954"/>
            </a:xfrm>
            <a:custGeom>
              <a:rect b="b" l="l" r="r" t="t"/>
              <a:pathLst>
                <a:path extrusionOk="0" h="31273" w="56379">
                  <a:moveTo>
                    <a:pt x="1" y="0"/>
                  </a:moveTo>
                  <a:lnTo>
                    <a:pt x="1" y="18408"/>
                  </a:lnTo>
                  <a:cubicBezTo>
                    <a:pt x="114" y="18482"/>
                    <a:pt x="224" y="18595"/>
                    <a:pt x="338" y="18706"/>
                  </a:cubicBezTo>
                  <a:cubicBezTo>
                    <a:pt x="2294" y="20517"/>
                    <a:pt x="5128" y="21131"/>
                    <a:pt x="7818" y="21131"/>
                  </a:cubicBezTo>
                  <a:cubicBezTo>
                    <a:pt x="7895" y="21131"/>
                    <a:pt x="7972" y="21130"/>
                    <a:pt x="8049" y="21129"/>
                  </a:cubicBezTo>
                  <a:cubicBezTo>
                    <a:pt x="10807" y="21129"/>
                    <a:pt x="13528" y="20569"/>
                    <a:pt x="16286" y="20494"/>
                  </a:cubicBezTo>
                  <a:cubicBezTo>
                    <a:pt x="16462" y="20489"/>
                    <a:pt x="16639" y="20487"/>
                    <a:pt x="16816" y="20487"/>
                  </a:cubicBezTo>
                  <a:cubicBezTo>
                    <a:pt x="19416" y="20487"/>
                    <a:pt x="22121" y="21017"/>
                    <a:pt x="24110" y="22655"/>
                  </a:cubicBezTo>
                  <a:cubicBezTo>
                    <a:pt x="27127" y="25115"/>
                    <a:pt x="28319" y="29774"/>
                    <a:pt x="32010" y="31002"/>
                  </a:cubicBezTo>
                  <a:cubicBezTo>
                    <a:pt x="32591" y="31190"/>
                    <a:pt x="33171" y="31272"/>
                    <a:pt x="33748" y="31272"/>
                  </a:cubicBezTo>
                  <a:cubicBezTo>
                    <a:pt x="36610" y="31272"/>
                    <a:pt x="39416" y="29243"/>
                    <a:pt x="42145" y="27911"/>
                  </a:cubicBezTo>
                  <a:cubicBezTo>
                    <a:pt x="44876" y="26559"/>
                    <a:pt x="47934" y="25856"/>
                    <a:pt x="51005" y="25856"/>
                  </a:cubicBezTo>
                  <a:cubicBezTo>
                    <a:pt x="51829" y="25856"/>
                    <a:pt x="52653" y="25907"/>
                    <a:pt x="53472" y="26009"/>
                  </a:cubicBezTo>
                  <a:cubicBezTo>
                    <a:pt x="54441" y="26158"/>
                    <a:pt x="55410" y="26346"/>
                    <a:pt x="56379" y="26530"/>
                  </a:cubicBezTo>
                  <a:lnTo>
                    <a:pt x="563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rotWithShape="0" algn="bl" dir="4980000" dist="95250">
                <a:schemeClr val="accent3">
                  <a:alpha val="2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-381000" y="0"/>
              <a:ext cx="25146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" name="Google Shape;85;p8"/>
          <p:cNvSpPr txBox="1"/>
          <p:nvPr>
            <p:ph type="title"/>
          </p:nvPr>
        </p:nvSpPr>
        <p:spPr>
          <a:xfrm>
            <a:off x="5583900" y="1834000"/>
            <a:ext cx="2346600" cy="89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86" name="Google Shape;86;p8"/>
          <p:cNvPicPr preferRelativeResize="0"/>
          <p:nvPr/>
        </p:nvPicPr>
        <p:blipFill rotWithShape="1">
          <a:blip r:embed="rId2">
            <a:alphaModFix/>
          </a:blip>
          <a:srcRect b="7987" l="41468" r="3114" t="31406"/>
          <a:stretch/>
        </p:blipFill>
        <p:spPr>
          <a:xfrm rot="10800000">
            <a:off x="7534274" y="3495674"/>
            <a:ext cx="1609726" cy="16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8"/>
          <p:cNvPicPr preferRelativeResize="0"/>
          <p:nvPr/>
        </p:nvPicPr>
        <p:blipFill rotWithShape="1">
          <a:blip r:embed="rId3">
            <a:alphaModFix/>
          </a:blip>
          <a:srcRect b="33334" l="0" r="41547" t="20166"/>
          <a:stretch/>
        </p:blipFill>
        <p:spPr>
          <a:xfrm flipH="1" rot="-5400000">
            <a:off x="-576775" y="3371325"/>
            <a:ext cx="2348950" cy="119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9"/>
          <p:cNvGrpSpPr/>
          <p:nvPr/>
        </p:nvGrpSpPr>
        <p:grpSpPr>
          <a:xfrm>
            <a:off x="-5478" y="2078280"/>
            <a:ext cx="9144043" cy="3063541"/>
            <a:chOff x="1056325" y="3631825"/>
            <a:chExt cx="5501500" cy="1843175"/>
          </a:xfrm>
        </p:grpSpPr>
        <p:sp>
          <p:nvSpPr>
            <p:cNvPr id="90" name="Google Shape;90;p9"/>
            <p:cNvSpPr/>
            <p:nvPr/>
          </p:nvSpPr>
          <p:spPr>
            <a:xfrm>
              <a:off x="4799400" y="3631825"/>
              <a:ext cx="275525" cy="394525"/>
            </a:xfrm>
            <a:custGeom>
              <a:rect b="b" l="l" r="r" t="t"/>
              <a:pathLst>
                <a:path extrusionOk="0" h="15781" w="11021">
                  <a:moveTo>
                    <a:pt x="7145" y="1"/>
                  </a:moveTo>
                  <a:cubicBezTo>
                    <a:pt x="4078" y="1"/>
                    <a:pt x="158" y="3901"/>
                    <a:pt x="0" y="15092"/>
                  </a:cubicBezTo>
                  <a:lnTo>
                    <a:pt x="83" y="15092"/>
                  </a:lnTo>
                  <a:cubicBezTo>
                    <a:pt x="427" y="15181"/>
                    <a:pt x="772" y="15181"/>
                    <a:pt x="1116" y="15264"/>
                  </a:cubicBezTo>
                  <a:cubicBezTo>
                    <a:pt x="1722" y="15353"/>
                    <a:pt x="2411" y="15436"/>
                    <a:pt x="3100" y="15526"/>
                  </a:cubicBezTo>
                  <a:lnTo>
                    <a:pt x="3527" y="15526"/>
                  </a:lnTo>
                  <a:lnTo>
                    <a:pt x="5593" y="15780"/>
                  </a:lnTo>
                  <a:cubicBezTo>
                    <a:pt x="6110" y="15608"/>
                    <a:pt x="6626" y="15353"/>
                    <a:pt x="7232" y="15092"/>
                  </a:cubicBezTo>
                  <a:cubicBezTo>
                    <a:pt x="8782" y="12337"/>
                    <a:pt x="11021" y="7515"/>
                    <a:pt x="10759" y="3644"/>
                  </a:cubicBezTo>
                  <a:cubicBezTo>
                    <a:pt x="10596" y="1479"/>
                    <a:pt x="9032" y="1"/>
                    <a:pt x="7145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2248725" y="3677625"/>
              <a:ext cx="282075" cy="396075"/>
            </a:xfrm>
            <a:custGeom>
              <a:rect b="b" l="l" r="r" t="t"/>
              <a:pathLst>
                <a:path extrusionOk="0" h="15843" w="11283">
                  <a:moveTo>
                    <a:pt x="3961" y="1"/>
                  </a:moveTo>
                  <a:lnTo>
                    <a:pt x="1" y="5256"/>
                  </a:lnTo>
                  <a:lnTo>
                    <a:pt x="4051" y="15843"/>
                  </a:lnTo>
                  <a:lnTo>
                    <a:pt x="5167" y="14982"/>
                  </a:lnTo>
                  <a:lnTo>
                    <a:pt x="7495" y="15415"/>
                  </a:lnTo>
                  <a:cubicBezTo>
                    <a:pt x="8183" y="15326"/>
                    <a:pt x="8955" y="15243"/>
                    <a:pt x="9733" y="15071"/>
                  </a:cubicBezTo>
                  <a:cubicBezTo>
                    <a:pt x="9988" y="15071"/>
                    <a:pt x="10332" y="14982"/>
                    <a:pt x="10677" y="14899"/>
                  </a:cubicBezTo>
                  <a:cubicBezTo>
                    <a:pt x="10332" y="14637"/>
                    <a:pt x="9988" y="14293"/>
                    <a:pt x="9561" y="13866"/>
                  </a:cubicBezTo>
                  <a:cubicBezTo>
                    <a:pt x="6923" y="11307"/>
                    <a:pt x="2391" y="6778"/>
                    <a:pt x="3594" y="6778"/>
                  </a:cubicBezTo>
                  <a:cubicBezTo>
                    <a:pt x="3647" y="6778"/>
                    <a:pt x="3712" y="6787"/>
                    <a:pt x="3789" y="6806"/>
                  </a:cubicBezTo>
                  <a:cubicBezTo>
                    <a:pt x="5167" y="7150"/>
                    <a:pt x="7405" y="9561"/>
                    <a:pt x="9217" y="11627"/>
                  </a:cubicBezTo>
                  <a:cubicBezTo>
                    <a:pt x="10160" y="12833"/>
                    <a:pt x="10938" y="13866"/>
                    <a:pt x="11283" y="14382"/>
                  </a:cubicBezTo>
                  <a:cubicBezTo>
                    <a:pt x="10938" y="13776"/>
                    <a:pt x="9988" y="12488"/>
                    <a:pt x="9044" y="10939"/>
                  </a:cubicBezTo>
                  <a:cubicBezTo>
                    <a:pt x="6888" y="7405"/>
                    <a:pt x="4306" y="2584"/>
                    <a:pt x="5855" y="1723"/>
                  </a:cubicBezTo>
                  <a:cubicBezTo>
                    <a:pt x="5941" y="1681"/>
                    <a:pt x="6028" y="1661"/>
                    <a:pt x="6125" y="1661"/>
                  </a:cubicBezTo>
                  <a:cubicBezTo>
                    <a:pt x="6222" y="1661"/>
                    <a:pt x="6331" y="1681"/>
                    <a:pt x="6461" y="1723"/>
                  </a:cubicBezTo>
                  <a:lnTo>
                    <a:pt x="3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2425225" y="3731525"/>
              <a:ext cx="19475" cy="23625"/>
            </a:xfrm>
            <a:custGeom>
              <a:rect b="b" l="l" r="r" t="t"/>
              <a:pathLst>
                <a:path extrusionOk="0" h="945" w="779">
                  <a:moveTo>
                    <a:pt x="1" y="1"/>
                  </a:moveTo>
                  <a:lnTo>
                    <a:pt x="1" y="1"/>
                  </a:lnTo>
                  <a:cubicBezTo>
                    <a:pt x="262" y="256"/>
                    <a:pt x="517" y="517"/>
                    <a:pt x="779" y="944"/>
                  </a:cubicBezTo>
                  <a:lnTo>
                    <a:pt x="689" y="4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3959975" y="3953150"/>
              <a:ext cx="217325" cy="6550"/>
            </a:xfrm>
            <a:custGeom>
              <a:rect b="b" l="l" r="r" t="t"/>
              <a:pathLst>
                <a:path extrusionOk="0" h="262" w="8693">
                  <a:moveTo>
                    <a:pt x="0" y="0"/>
                  </a:moveTo>
                  <a:cubicBezTo>
                    <a:pt x="2927" y="90"/>
                    <a:pt x="5855" y="172"/>
                    <a:pt x="8692" y="262"/>
                  </a:cubicBezTo>
                  <a:cubicBezTo>
                    <a:pt x="5855" y="172"/>
                    <a:pt x="2927" y="90"/>
                    <a:pt x="83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2343450" y="40802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2616875" y="40349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9"/>
            <p:cNvSpPr/>
            <p:nvPr/>
          </p:nvSpPr>
          <p:spPr>
            <a:xfrm>
              <a:off x="5996125" y="42567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6021950" y="4263075"/>
              <a:ext cx="4325" cy="2275"/>
            </a:xfrm>
            <a:custGeom>
              <a:rect b="b" l="l" r="r" t="t"/>
              <a:pathLst>
                <a:path extrusionOk="0" h="91" w="173">
                  <a:moveTo>
                    <a:pt x="1" y="1"/>
                  </a:moveTo>
                  <a:lnTo>
                    <a:pt x="1" y="90"/>
                  </a:lnTo>
                  <a:lnTo>
                    <a:pt x="173" y="90"/>
                  </a:lnTo>
                  <a:cubicBezTo>
                    <a:pt x="83" y="90"/>
                    <a:pt x="83" y="90"/>
                    <a:pt x="1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4459325" y="3976900"/>
              <a:ext cx="238850" cy="21550"/>
            </a:xfrm>
            <a:custGeom>
              <a:rect b="b" l="l" r="r" t="t"/>
              <a:pathLst>
                <a:path extrusionOk="0" h="862" w="9554">
                  <a:moveTo>
                    <a:pt x="0" y="1"/>
                  </a:moveTo>
                  <a:lnTo>
                    <a:pt x="0" y="1"/>
                  </a:lnTo>
                  <a:cubicBezTo>
                    <a:pt x="3272" y="255"/>
                    <a:pt x="6454" y="517"/>
                    <a:pt x="9553" y="862"/>
                  </a:cubicBezTo>
                  <a:cubicBezTo>
                    <a:pt x="6454" y="517"/>
                    <a:pt x="3272" y="255"/>
                    <a:pt x="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437375" y="4314750"/>
              <a:ext cx="2075" cy="25"/>
            </a:xfrm>
            <a:custGeom>
              <a:rect b="b" l="l" r="r" t="t"/>
              <a:pathLst>
                <a:path extrusionOk="0" h="1" w="83">
                  <a:moveTo>
                    <a:pt x="83" y="0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1291000" y="4338500"/>
              <a:ext cx="81825" cy="30175"/>
            </a:xfrm>
            <a:custGeom>
              <a:rect b="b" l="l" r="r" t="t"/>
              <a:pathLst>
                <a:path extrusionOk="0" h="1207" w="3273">
                  <a:moveTo>
                    <a:pt x="3272" y="1"/>
                  </a:moveTo>
                  <a:cubicBezTo>
                    <a:pt x="2150" y="345"/>
                    <a:pt x="1117" y="772"/>
                    <a:pt x="1" y="1206"/>
                  </a:cubicBezTo>
                  <a:cubicBezTo>
                    <a:pt x="1117" y="772"/>
                    <a:pt x="2150" y="345"/>
                    <a:pt x="3272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1402925" y="4325600"/>
              <a:ext cx="2100" cy="2075"/>
            </a:xfrm>
            <a:custGeom>
              <a:rect b="b" l="l" r="r" t="t"/>
              <a:pathLst>
                <a:path extrusionOk="0" h="83" w="84">
                  <a:moveTo>
                    <a:pt x="83" y="0"/>
                  </a:moveTo>
                  <a:lnTo>
                    <a:pt x="1" y="83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1056325" y="4102025"/>
              <a:ext cx="5096850" cy="1372975"/>
            </a:xfrm>
            <a:custGeom>
              <a:rect b="b" l="l" r="r" t="t"/>
              <a:pathLst>
                <a:path extrusionOk="0" h="54919" w="203874">
                  <a:moveTo>
                    <a:pt x="103625" y="1"/>
                  </a:moveTo>
                  <a:cubicBezTo>
                    <a:pt x="58824" y="1"/>
                    <a:pt x="18817" y="12799"/>
                    <a:pt x="0" y="19874"/>
                  </a:cubicBezTo>
                  <a:lnTo>
                    <a:pt x="0" y="43292"/>
                  </a:lnTo>
                  <a:lnTo>
                    <a:pt x="0" y="43381"/>
                  </a:lnTo>
                  <a:lnTo>
                    <a:pt x="0" y="54918"/>
                  </a:lnTo>
                  <a:lnTo>
                    <a:pt x="178906" y="54918"/>
                  </a:lnTo>
                  <a:cubicBezTo>
                    <a:pt x="186827" y="53885"/>
                    <a:pt x="196470" y="52246"/>
                    <a:pt x="199225" y="50097"/>
                  </a:cubicBezTo>
                  <a:cubicBezTo>
                    <a:pt x="203874" y="46309"/>
                    <a:pt x="145329" y="42520"/>
                    <a:pt x="144041" y="38904"/>
                  </a:cubicBezTo>
                  <a:cubicBezTo>
                    <a:pt x="142960" y="35580"/>
                    <a:pt x="172845" y="34202"/>
                    <a:pt x="183673" y="34202"/>
                  </a:cubicBezTo>
                  <a:cubicBezTo>
                    <a:pt x="184916" y="34202"/>
                    <a:pt x="185907" y="34220"/>
                    <a:pt x="186572" y="34255"/>
                  </a:cubicBezTo>
                  <a:cubicBezTo>
                    <a:pt x="188095" y="34338"/>
                    <a:pt x="190022" y="34420"/>
                    <a:pt x="191801" y="34420"/>
                  </a:cubicBezTo>
                  <a:cubicBezTo>
                    <a:pt x="197465" y="34420"/>
                    <a:pt x="201641" y="33586"/>
                    <a:pt x="186572" y="29262"/>
                  </a:cubicBezTo>
                  <a:cubicBezTo>
                    <a:pt x="166681" y="23662"/>
                    <a:pt x="109775" y="26162"/>
                    <a:pt x="108825" y="23490"/>
                  </a:cubicBezTo>
                  <a:cubicBezTo>
                    <a:pt x="107791" y="20824"/>
                    <a:pt x="129660" y="15397"/>
                    <a:pt x="133882" y="15225"/>
                  </a:cubicBezTo>
                  <a:cubicBezTo>
                    <a:pt x="138097" y="15052"/>
                    <a:pt x="135859" y="12559"/>
                    <a:pt x="132504" y="12215"/>
                  </a:cubicBezTo>
                  <a:cubicBezTo>
                    <a:pt x="129143" y="11953"/>
                    <a:pt x="89284" y="12559"/>
                    <a:pt x="83685" y="10837"/>
                  </a:cubicBezTo>
                  <a:cubicBezTo>
                    <a:pt x="78092" y="9026"/>
                    <a:pt x="85923" y="5327"/>
                    <a:pt x="106070" y="5327"/>
                  </a:cubicBezTo>
                  <a:cubicBezTo>
                    <a:pt x="126216" y="5327"/>
                    <a:pt x="123206" y="850"/>
                    <a:pt x="123206" y="850"/>
                  </a:cubicBezTo>
                  <a:cubicBezTo>
                    <a:pt x="116612" y="266"/>
                    <a:pt x="110069" y="1"/>
                    <a:pt x="103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1409300" y="4323350"/>
              <a:ext cx="2275" cy="2275"/>
            </a:xfrm>
            <a:custGeom>
              <a:rect b="b" l="l" r="r" t="t"/>
              <a:pathLst>
                <a:path extrusionOk="0" h="91" w="91">
                  <a:moveTo>
                    <a:pt x="90" y="1"/>
                  </a:moveTo>
                  <a:cubicBezTo>
                    <a:pt x="1" y="1"/>
                    <a:pt x="1" y="1"/>
                    <a:pt x="1" y="90"/>
                  </a:cubicBezTo>
                  <a:cubicBezTo>
                    <a:pt x="1" y="90"/>
                    <a:pt x="1" y="1"/>
                    <a:pt x="9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321925" y="4080225"/>
              <a:ext cx="21550" cy="4325"/>
            </a:xfrm>
            <a:custGeom>
              <a:rect b="b" l="l" r="r" t="t"/>
              <a:pathLst>
                <a:path extrusionOk="0" h="173" w="862">
                  <a:moveTo>
                    <a:pt x="861" y="0"/>
                  </a:moveTo>
                  <a:lnTo>
                    <a:pt x="861" y="0"/>
                  </a:lnTo>
                  <a:cubicBezTo>
                    <a:pt x="517" y="83"/>
                    <a:pt x="262" y="83"/>
                    <a:pt x="0" y="172"/>
                  </a:cubicBezTo>
                  <a:cubicBezTo>
                    <a:pt x="262" y="83"/>
                    <a:pt x="606" y="83"/>
                    <a:pt x="861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3107625" y="3847700"/>
              <a:ext cx="110825" cy="165725"/>
            </a:xfrm>
            <a:custGeom>
              <a:rect b="b" l="l" r="r" t="t"/>
              <a:pathLst>
                <a:path extrusionOk="0" h="6629" w="4433">
                  <a:moveTo>
                    <a:pt x="1617" y="1"/>
                  </a:moveTo>
                  <a:cubicBezTo>
                    <a:pt x="1302" y="1"/>
                    <a:pt x="1728" y="2788"/>
                    <a:pt x="2067" y="4735"/>
                  </a:cubicBezTo>
                  <a:cubicBezTo>
                    <a:pt x="1977" y="4735"/>
                    <a:pt x="1977" y="4824"/>
                    <a:pt x="1977" y="4824"/>
                  </a:cubicBezTo>
                  <a:cubicBezTo>
                    <a:pt x="1573" y="3193"/>
                    <a:pt x="1007" y="1099"/>
                    <a:pt x="510" y="1099"/>
                  </a:cubicBezTo>
                  <a:cubicBezTo>
                    <a:pt x="482" y="1099"/>
                    <a:pt x="455" y="1105"/>
                    <a:pt x="427" y="1119"/>
                  </a:cubicBezTo>
                  <a:cubicBezTo>
                    <a:pt x="0" y="1380"/>
                    <a:pt x="861" y="3619"/>
                    <a:pt x="1550" y="5169"/>
                  </a:cubicBezTo>
                  <a:lnTo>
                    <a:pt x="1288" y="5169"/>
                  </a:lnTo>
                  <a:cubicBezTo>
                    <a:pt x="990" y="4871"/>
                    <a:pt x="692" y="4634"/>
                    <a:pt x="452" y="4634"/>
                  </a:cubicBezTo>
                  <a:cubicBezTo>
                    <a:pt x="415" y="4634"/>
                    <a:pt x="379" y="4640"/>
                    <a:pt x="345" y="4652"/>
                  </a:cubicBezTo>
                  <a:cubicBezTo>
                    <a:pt x="0" y="4735"/>
                    <a:pt x="83" y="4996"/>
                    <a:pt x="345" y="5251"/>
                  </a:cubicBezTo>
                  <a:cubicBezTo>
                    <a:pt x="861" y="5857"/>
                    <a:pt x="1894" y="6629"/>
                    <a:pt x="1894" y="6629"/>
                  </a:cubicBezTo>
                  <a:lnTo>
                    <a:pt x="3527" y="6629"/>
                  </a:lnTo>
                  <a:cubicBezTo>
                    <a:pt x="3527" y="6629"/>
                    <a:pt x="4433" y="3268"/>
                    <a:pt x="3995" y="3268"/>
                  </a:cubicBezTo>
                  <a:cubicBezTo>
                    <a:pt x="3985" y="3268"/>
                    <a:pt x="3973" y="3270"/>
                    <a:pt x="3961" y="3275"/>
                  </a:cubicBezTo>
                  <a:cubicBezTo>
                    <a:pt x="3444" y="3529"/>
                    <a:pt x="3272" y="5596"/>
                    <a:pt x="3182" y="6284"/>
                  </a:cubicBezTo>
                  <a:cubicBezTo>
                    <a:pt x="3182" y="5768"/>
                    <a:pt x="3355" y="4563"/>
                    <a:pt x="3355" y="3447"/>
                  </a:cubicBezTo>
                  <a:cubicBezTo>
                    <a:pt x="3355" y="2370"/>
                    <a:pt x="3355" y="1458"/>
                    <a:pt x="3203" y="1458"/>
                  </a:cubicBezTo>
                  <a:cubicBezTo>
                    <a:pt x="3196" y="1458"/>
                    <a:pt x="3189" y="1460"/>
                    <a:pt x="3182" y="1463"/>
                  </a:cubicBezTo>
                  <a:cubicBezTo>
                    <a:pt x="2928" y="1553"/>
                    <a:pt x="2838" y="2758"/>
                    <a:pt x="2838" y="3963"/>
                  </a:cubicBezTo>
                  <a:lnTo>
                    <a:pt x="2583" y="4218"/>
                  </a:lnTo>
                  <a:cubicBezTo>
                    <a:pt x="2321" y="2324"/>
                    <a:pt x="2067" y="86"/>
                    <a:pt x="1633" y="3"/>
                  </a:cubicBezTo>
                  <a:cubicBezTo>
                    <a:pt x="1627" y="2"/>
                    <a:pt x="1622" y="1"/>
                    <a:pt x="1617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1056325" y="3698850"/>
              <a:ext cx="5501500" cy="1776150"/>
            </a:xfrm>
            <a:custGeom>
              <a:rect b="b" l="l" r="r" t="t"/>
              <a:pathLst>
                <a:path extrusionOk="0" h="71046" w="220060">
                  <a:moveTo>
                    <a:pt x="135622" y="0"/>
                  </a:moveTo>
                  <a:cubicBezTo>
                    <a:pt x="134163" y="0"/>
                    <a:pt x="133256" y="3486"/>
                    <a:pt x="132676" y="6728"/>
                  </a:cubicBezTo>
                  <a:cubicBezTo>
                    <a:pt x="132759" y="5006"/>
                    <a:pt x="132504" y="3457"/>
                    <a:pt x="131554" y="3374"/>
                  </a:cubicBezTo>
                  <a:cubicBezTo>
                    <a:pt x="131538" y="3373"/>
                    <a:pt x="131522" y="3373"/>
                    <a:pt x="131506" y="3373"/>
                  </a:cubicBezTo>
                  <a:cubicBezTo>
                    <a:pt x="130017" y="3373"/>
                    <a:pt x="130616" y="7533"/>
                    <a:pt x="131127" y="10000"/>
                  </a:cubicBezTo>
                  <a:cubicBezTo>
                    <a:pt x="130782" y="8795"/>
                    <a:pt x="130004" y="7162"/>
                    <a:pt x="128799" y="5957"/>
                  </a:cubicBezTo>
                  <a:cubicBezTo>
                    <a:pt x="128517" y="5689"/>
                    <a:pt x="128332" y="5571"/>
                    <a:pt x="128226" y="5571"/>
                  </a:cubicBezTo>
                  <a:cubicBezTo>
                    <a:pt x="127680" y="5571"/>
                    <a:pt x="129183" y="8672"/>
                    <a:pt x="130266" y="10689"/>
                  </a:cubicBezTo>
                  <a:cubicBezTo>
                    <a:pt x="129577" y="10689"/>
                    <a:pt x="128888" y="10606"/>
                    <a:pt x="128199" y="10606"/>
                  </a:cubicBezTo>
                  <a:cubicBezTo>
                    <a:pt x="127938" y="10606"/>
                    <a:pt x="127683" y="10606"/>
                    <a:pt x="127339" y="10517"/>
                  </a:cubicBezTo>
                  <a:lnTo>
                    <a:pt x="126478" y="10517"/>
                  </a:lnTo>
                  <a:cubicBezTo>
                    <a:pt x="126044" y="10517"/>
                    <a:pt x="125699" y="10517"/>
                    <a:pt x="125272" y="10434"/>
                  </a:cubicBezTo>
                  <a:lnTo>
                    <a:pt x="124838" y="10434"/>
                  </a:lnTo>
                  <a:cubicBezTo>
                    <a:pt x="122001" y="10344"/>
                    <a:pt x="119073" y="10262"/>
                    <a:pt x="116229" y="10172"/>
                  </a:cubicBezTo>
                  <a:lnTo>
                    <a:pt x="116146" y="10172"/>
                  </a:lnTo>
                  <a:lnTo>
                    <a:pt x="113474" y="9229"/>
                  </a:lnTo>
                  <a:lnTo>
                    <a:pt x="108652" y="7679"/>
                  </a:lnTo>
                  <a:cubicBezTo>
                    <a:pt x="108652" y="7679"/>
                    <a:pt x="104520" y="7256"/>
                    <a:pt x="100948" y="7256"/>
                  </a:cubicBezTo>
                  <a:cubicBezTo>
                    <a:pt x="99163" y="7256"/>
                    <a:pt x="97517" y="7362"/>
                    <a:pt x="96599" y="7679"/>
                  </a:cubicBezTo>
                  <a:cubicBezTo>
                    <a:pt x="95059" y="8239"/>
                    <a:pt x="94582" y="8293"/>
                    <a:pt x="93960" y="8293"/>
                  </a:cubicBezTo>
                  <a:cubicBezTo>
                    <a:pt x="93812" y="8293"/>
                    <a:pt x="93657" y="8290"/>
                    <a:pt x="93477" y="8290"/>
                  </a:cubicBezTo>
                  <a:cubicBezTo>
                    <a:pt x="93016" y="8290"/>
                    <a:pt x="92398" y="8310"/>
                    <a:pt x="91351" y="8450"/>
                  </a:cubicBezTo>
                  <a:cubicBezTo>
                    <a:pt x="90288" y="8565"/>
                    <a:pt x="89617" y="8603"/>
                    <a:pt x="89148" y="8603"/>
                  </a:cubicBezTo>
                  <a:cubicBezTo>
                    <a:pt x="88210" y="8603"/>
                    <a:pt x="88077" y="8450"/>
                    <a:pt x="87218" y="8450"/>
                  </a:cubicBezTo>
                  <a:cubicBezTo>
                    <a:pt x="86702" y="8450"/>
                    <a:pt x="86013" y="8884"/>
                    <a:pt x="85407" y="9401"/>
                  </a:cubicBezTo>
                  <a:cubicBezTo>
                    <a:pt x="85407" y="10517"/>
                    <a:pt x="85234" y="11722"/>
                    <a:pt x="85234" y="12238"/>
                  </a:cubicBezTo>
                  <a:cubicBezTo>
                    <a:pt x="85324" y="11550"/>
                    <a:pt x="85496" y="9483"/>
                    <a:pt x="86013" y="9229"/>
                  </a:cubicBezTo>
                  <a:cubicBezTo>
                    <a:pt x="86025" y="9224"/>
                    <a:pt x="86037" y="9222"/>
                    <a:pt x="86047" y="9222"/>
                  </a:cubicBezTo>
                  <a:cubicBezTo>
                    <a:pt x="86485" y="9222"/>
                    <a:pt x="85579" y="12583"/>
                    <a:pt x="85579" y="12583"/>
                  </a:cubicBezTo>
                  <a:lnTo>
                    <a:pt x="83946" y="12583"/>
                  </a:lnTo>
                  <a:cubicBezTo>
                    <a:pt x="83946" y="12583"/>
                    <a:pt x="82913" y="11811"/>
                    <a:pt x="82397" y="11205"/>
                  </a:cubicBezTo>
                  <a:cubicBezTo>
                    <a:pt x="80330" y="11377"/>
                    <a:pt x="78264" y="11550"/>
                    <a:pt x="76281" y="11811"/>
                  </a:cubicBezTo>
                  <a:lnTo>
                    <a:pt x="75764" y="11811"/>
                  </a:lnTo>
                  <a:cubicBezTo>
                    <a:pt x="75247" y="11894"/>
                    <a:pt x="74731" y="11894"/>
                    <a:pt x="74214" y="11984"/>
                  </a:cubicBezTo>
                  <a:cubicBezTo>
                    <a:pt x="73870" y="12066"/>
                    <a:pt x="73443" y="12066"/>
                    <a:pt x="73098" y="12156"/>
                  </a:cubicBezTo>
                  <a:lnTo>
                    <a:pt x="72492" y="12156"/>
                  </a:lnTo>
                  <a:cubicBezTo>
                    <a:pt x="69482" y="12500"/>
                    <a:pt x="66555" y="12845"/>
                    <a:pt x="63628" y="13272"/>
                  </a:cubicBezTo>
                  <a:cubicBezTo>
                    <a:pt x="64572" y="11811"/>
                    <a:pt x="66293" y="8884"/>
                    <a:pt x="65178" y="8278"/>
                  </a:cubicBezTo>
                  <a:cubicBezTo>
                    <a:pt x="65097" y="8238"/>
                    <a:pt x="65017" y="8219"/>
                    <a:pt x="64938" y="8219"/>
                  </a:cubicBezTo>
                  <a:cubicBezTo>
                    <a:pt x="63826" y="8219"/>
                    <a:pt x="62821" y="11920"/>
                    <a:pt x="62423" y="13444"/>
                  </a:cubicBezTo>
                  <a:lnTo>
                    <a:pt x="62333" y="13444"/>
                  </a:lnTo>
                  <a:cubicBezTo>
                    <a:pt x="62586" y="11115"/>
                    <a:pt x="63154" y="3082"/>
                    <a:pt x="61484" y="3082"/>
                  </a:cubicBezTo>
                  <a:cubicBezTo>
                    <a:pt x="61425" y="3082"/>
                    <a:pt x="61364" y="3092"/>
                    <a:pt x="61300" y="3112"/>
                  </a:cubicBezTo>
                  <a:cubicBezTo>
                    <a:pt x="59495" y="3629"/>
                    <a:pt x="60529" y="10172"/>
                    <a:pt x="61045" y="12927"/>
                  </a:cubicBezTo>
                  <a:cubicBezTo>
                    <a:pt x="60452" y="9984"/>
                    <a:pt x="58793" y="2674"/>
                    <a:pt x="57676" y="2674"/>
                  </a:cubicBezTo>
                  <a:cubicBezTo>
                    <a:pt x="57651" y="2674"/>
                    <a:pt x="57626" y="2678"/>
                    <a:pt x="57601" y="2685"/>
                  </a:cubicBezTo>
                  <a:cubicBezTo>
                    <a:pt x="56995" y="2940"/>
                    <a:pt x="57512" y="5523"/>
                    <a:pt x="58373" y="8195"/>
                  </a:cubicBezTo>
                  <a:cubicBezTo>
                    <a:pt x="57512" y="5957"/>
                    <a:pt x="56479" y="3629"/>
                    <a:pt x="55535" y="2251"/>
                  </a:cubicBezTo>
                  <a:cubicBezTo>
                    <a:pt x="55273" y="1824"/>
                    <a:pt x="55018" y="1563"/>
                    <a:pt x="54757" y="1308"/>
                  </a:cubicBezTo>
                  <a:cubicBezTo>
                    <a:pt x="54584" y="1136"/>
                    <a:pt x="54330" y="963"/>
                    <a:pt x="54157" y="874"/>
                  </a:cubicBezTo>
                  <a:cubicBezTo>
                    <a:pt x="54027" y="832"/>
                    <a:pt x="53918" y="812"/>
                    <a:pt x="53821" y="812"/>
                  </a:cubicBezTo>
                  <a:cubicBezTo>
                    <a:pt x="53724" y="812"/>
                    <a:pt x="53637" y="832"/>
                    <a:pt x="53551" y="874"/>
                  </a:cubicBezTo>
                  <a:cubicBezTo>
                    <a:pt x="52002" y="1735"/>
                    <a:pt x="54584" y="6556"/>
                    <a:pt x="56740" y="10090"/>
                  </a:cubicBezTo>
                  <a:cubicBezTo>
                    <a:pt x="57684" y="11639"/>
                    <a:pt x="58634" y="12927"/>
                    <a:pt x="58979" y="13533"/>
                  </a:cubicBezTo>
                  <a:cubicBezTo>
                    <a:pt x="58634" y="13017"/>
                    <a:pt x="57856" y="11984"/>
                    <a:pt x="56913" y="10778"/>
                  </a:cubicBezTo>
                  <a:cubicBezTo>
                    <a:pt x="55101" y="8712"/>
                    <a:pt x="52863" y="6301"/>
                    <a:pt x="51485" y="5957"/>
                  </a:cubicBezTo>
                  <a:cubicBezTo>
                    <a:pt x="51408" y="5938"/>
                    <a:pt x="51343" y="5929"/>
                    <a:pt x="51290" y="5929"/>
                  </a:cubicBezTo>
                  <a:cubicBezTo>
                    <a:pt x="50087" y="5929"/>
                    <a:pt x="54619" y="10458"/>
                    <a:pt x="57257" y="13017"/>
                  </a:cubicBezTo>
                  <a:cubicBezTo>
                    <a:pt x="57684" y="13444"/>
                    <a:pt x="58028" y="13788"/>
                    <a:pt x="58373" y="14050"/>
                  </a:cubicBezTo>
                  <a:cubicBezTo>
                    <a:pt x="58028" y="14133"/>
                    <a:pt x="57684" y="14222"/>
                    <a:pt x="57429" y="14222"/>
                  </a:cubicBezTo>
                  <a:cubicBezTo>
                    <a:pt x="56651" y="14394"/>
                    <a:pt x="55879" y="14477"/>
                    <a:pt x="55191" y="14566"/>
                  </a:cubicBezTo>
                  <a:lnTo>
                    <a:pt x="52863" y="14133"/>
                  </a:lnTo>
                  <a:lnTo>
                    <a:pt x="51747" y="14994"/>
                  </a:lnTo>
                  <a:lnTo>
                    <a:pt x="51485" y="15255"/>
                  </a:lnTo>
                  <a:cubicBezTo>
                    <a:pt x="51141" y="15338"/>
                    <a:pt x="50886" y="15338"/>
                    <a:pt x="50624" y="15427"/>
                  </a:cubicBezTo>
                  <a:cubicBezTo>
                    <a:pt x="50025" y="15510"/>
                    <a:pt x="49508" y="15600"/>
                    <a:pt x="48902" y="15772"/>
                  </a:cubicBezTo>
                  <a:lnTo>
                    <a:pt x="48730" y="15772"/>
                  </a:lnTo>
                  <a:cubicBezTo>
                    <a:pt x="48213" y="15854"/>
                    <a:pt x="47786" y="15944"/>
                    <a:pt x="47270" y="16027"/>
                  </a:cubicBezTo>
                  <a:cubicBezTo>
                    <a:pt x="47008" y="16116"/>
                    <a:pt x="46664" y="16199"/>
                    <a:pt x="46319" y="16288"/>
                  </a:cubicBezTo>
                  <a:cubicBezTo>
                    <a:pt x="45458" y="16027"/>
                    <a:pt x="44515" y="15772"/>
                    <a:pt x="44343" y="15772"/>
                  </a:cubicBezTo>
                  <a:lnTo>
                    <a:pt x="43909" y="15772"/>
                  </a:lnTo>
                  <a:cubicBezTo>
                    <a:pt x="43736" y="15854"/>
                    <a:pt x="43482" y="15854"/>
                    <a:pt x="43220" y="15944"/>
                  </a:cubicBezTo>
                  <a:lnTo>
                    <a:pt x="42015" y="16288"/>
                  </a:lnTo>
                  <a:lnTo>
                    <a:pt x="39521" y="17749"/>
                  </a:lnTo>
                  <a:cubicBezTo>
                    <a:pt x="39349" y="17749"/>
                    <a:pt x="39260" y="17749"/>
                    <a:pt x="39087" y="17838"/>
                  </a:cubicBezTo>
                  <a:cubicBezTo>
                    <a:pt x="38832" y="17838"/>
                    <a:pt x="38571" y="17921"/>
                    <a:pt x="38316" y="18010"/>
                  </a:cubicBezTo>
                  <a:cubicBezTo>
                    <a:pt x="37882" y="18093"/>
                    <a:pt x="37538" y="18182"/>
                    <a:pt x="37111" y="18265"/>
                  </a:cubicBezTo>
                  <a:cubicBezTo>
                    <a:pt x="36677" y="18355"/>
                    <a:pt x="36332" y="18437"/>
                    <a:pt x="35988" y="18527"/>
                  </a:cubicBezTo>
                  <a:cubicBezTo>
                    <a:pt x="35816" y="18527"/>
                    <a:pt x="34872" y="18527"/>
                    <a:pt x="34183" y="18437"/>
                  </a:cubicBezTo>
                  <a:lnTo>
                    <a:pt x="33322" y="18437"/>
                  </a:lnTo>
                  <a:cubicBezTo>
                    <a:pt x="32634" y="18437"/>
                    <a:pt x="30912" y="18437"/>
                    <a:pt x="29272" y="18355"/>
                  </a:cubicBezTo>
                  <a:cubicBezTo>
                    <a:pt x="29018" y="18355"/>
                    <a:pt x="28756" y="18265"/>
                    <a:pt x="28501" y="18265"/>
                  </a:cubicBezTo>
                  <a:cubicBezTo>
                    <a:pt x="27723" y="18265"/>
                    <a:pt x="27034" y="18182"/>
                    <a:pt x="26517" y="18093"/>
                  </a:cubicBezTo>
                  <a:cubicBezTo>
                    <a:pt x="26090" y="17978"/>
                    <a:pt x="25697" y="17931"/>
                    <a:pt x="25338" y="17931"/>
                  </a:cubicBezTo>
                  <a:cubicBezTo>
                    <a:pt x="24906" y="17931"/>
                    <a:pt x="24524" y="17999"/>
                    <a:pt x="24196" y="18093"/>
                  </a:cubicBezTo>
                  <a:cubicBezTo>
                    <a:pt x="23935" y="18182"/>
                    <a:pt x="23680" y="18265"/>
                    <a:pt x="23507" y="18355"/>
                  </a:cubicBezTo>
                  <a:cubicBezTo>
                    <a:pt x="23246" y="18437"/>
                    <a:pt x="23074" y="18437"/>
                    <a:pt x="22991" y="18527"/>
                  </a:cubicBezTo>
                  <a:cubicBezTo>
                    <a:pt x="22474" y="18610"/>
                    <a:pt x="20146" y="22742"/>
                    <a:pt x="19974" y="23004"/>
                  </a:cubicBezTo>
                  <a:lnTo>
                    <a:pt x="19974" y="23087"/>
                  </a:lnTo>
                  <a:cubicBezTo>
                    <a:pt x="19547" y="23176"/>
                    <a:pt x="19113" y="23348"/>
                    <a:pt x="18597" y="23520"/>
                  </a:cubicBezTo>
                  <a:cubicBezTo>
                    <a:pt x="19113" y="22398"/>
                    <a:pt x="19458" y="21192"/>
                    <a:pt x="18597" y="20938"/>
                  </a:cubicBezTo>
                  <a:cubicBezTo>
                    <a:pt x="18513" y="20910"/>
                    <a:pt x="18434" y="20897"/>
                    <a:pt x="18358" y="20897"/>
                  </a:cubicBezTo>
                  <a:cubicBezTo>
                    <a:pt x="17496" y="20897"/>
                    <a:pt x="17123" y="22612"/>
                    <a:pt x="16964" y="24037"/>
                  </a:cubicBezTo>
                  <a:cubicBezTo>
                    <a:pt x="16875" y="24120"/>
                    <a:pt x="16792" y="24120"/>
                    <a:pt x="16703" y="24120"/>
                  </a:cubicBezTo>
                  <a:cubicBezTo>
                    <a:pt x="16533" y="22426"/>
                    <a:pt x="16197" y="19985"/>
                    <a:pt x="15452" y="19985"/>
                  </a:cubicBezTo>
                  <a:cubicBezTo>
                    <a:pt x="15439" y="19985"/>
                    <a:pt x="15427" y="19986"/>
                    <a:pt x="15415" y="19987"/>
                  </a:cubicBezTo>
                  <a:cubicBezTo>
                    <a:pt x="14554" y="20159"/>
                    <a:pt x="14981" y="22914"/>
                    <a:pt x="15325" y="24636"/>
                  </a:cubicBezTo>
                  <a:lnTo>
                    <a:pt x="15242" y="24636"/>
                  </a:lnTo>
                  <a:cubicBezTo>
                    <a:pt x="14329" y="22241"/>
                    <a:pt x="12310" y="17296"/>
                    <a:pt x="10626" y="17296"/>
                  </a:cubicBezTo>
                  <a:cubicBezTo>
                    <a:pt x="10557" y="17296"/>
                    <a:pt x="10489" y="17304"/>
                    <a:pt x="10421" y="17322"/>
                  </a:cubicBezTo>
                  <a:cubicBezTo>
                    <a:pt x="8610" y="17838"/>
                    <a:pt x="12315" y="22742"/>
                    <a:pt x="14209" y="24981"/>
                  </a:cubicBezTo>
                  <a:cubicBezTo>
                    <a:pt x="14120" y="24981"/>
                    <a:pt x="14120" y="25070"/>
                    <a:pt x="14120" y="25070"/>
                  </a:cubicBezTo>
                  <a:lnTo>
                    <a:pt x="13947" y="25070"/>
                  </a:lnTo>
                  <a:lnTo>
                    <a:pt x="13865" y="25153"/>
                  </a:lnTo>
                  <a:cubicBezTo>
                    <a:pt x="11946" y="23714"/>
                    <a:pt x="8467" y="21236"/>
                    <a:pt x="6534" y="21236"/>
                  </a:cubicBezTo>
                  <a:cubicBezTo>
                    <a:pt x="6385" y="21236"/>
                    <a:pt x="6245" y="21251"/>
                    <a:pt x="6116" y="21282"/>
                  </a:cubicBezTo>
                  <a:cubicBezTo>
                    <a:pt x="4305" y="21709"/>
                    <a:pt x="9388" y="24120"/>
                    <a:pt x="12659" y="25587"/>
                  </a:cubicBezTo>
                  <a:cubicBezTo>
                    <a:pt x="11537" y="25931"/>
                    <a:pt x="10504" y="26358"/>
                    <a:pt x="9388" y="26792"/>
                  </a:cubicBezTo>
                  <a:cubicBezTo>
                    <a:pt x="9126" y="26875"/>
                    <a:pt x="8954" y="26964"/>
                    <a:pt x="8699" y="27047"/>
                  </a:cubicBezTo>
                  <a:lnTo>
                    <a:pt x="8183" y="27309"/>
                  </a:lnTo>
                  <a:cubicBezTo>
                    <a:pt x="5338" y="28342"/>
                    <a:pt x="2583" y="29547"/>
                    <a:pt x="0" y="30663"/>
                  </a:cubicBezTo>
                  <a:lnTo>
                    <a:pt x="0" y="36001"/>
                  </a:lnTo>
                  <a:cubicBezTo>
                    <a:pt x="18817" y="28926"/>
                    <a:pt x="58824" y="16128"/>
                    <a:pt x="103625" y="16128"/>
                  </a:cubicBezTo>
                  <a:cubicBezTo>
                    <a:pt x="110069" y="16128"/>
                    <a:pt x="116612" y="16393"/>
                    <a:pt x="123206" y="16977"/>
                  </a:cubicBezTo>
                  <a:cubicBezTo>
                    <a:pt x="123206" y="16977"/>
                    <a:pt x="126216" y="21454"/>
                    <a:pt x="106070" y="21454"/>
                  </a:cubicBezTo>
                  <a:cubicBezTo>
                    <a:pt x="85923" y="21454"/>
                    <a:pt x="78092" y="25153"/>
                    <a:pt x="83685" y="26964"/>
                  </a:cubicBezTo>
                  <a:cubicBezTo>
                    <a:pt x="89284" y="28686"/>
                    <a:pt x="129143" y="28080"/>
                    <a:pt x="132504" y="28342"/>
                  </a:cubicBezTo>
                  <a:cubicBezTo>
                    <a:pt x="135859" y="28686"/>
                    <a:pt x="138097" y="31179"/>
                    <a:pt x="133882" y="31352"/>
                  </a:cubicBezTo>
                  <a:cubicBezTo>
                    <a:pt x="129660" y="31524"/>
                    <a:pt x="107791" y="36951"/>
                    <a:pt x="108825" y="39617"/>
                  </a:cubicBezTo>
                  <a:cubicBezTo>
                    <a:pt x="109775" y="42289"/>
                    <a:pt x="166681" y="39789"/>
                    <a:pt x="186572" y="45389"/>
                  </a:cubicBezTo>
                  <a:cubicBezTo>
                    <a:pt x="201641" y="49713"/>
                    <a:pt x="197465" y="50547"/>
                    <a:pt x="191801" y="50547"/>
                  </a:cubicBezTo>
                  <a:cubicBezTo>
                    <a:pt x="190022" y="50547"/>
                    <a:pt x="188095" y="50465"/>
                    <a:pt x="186572" y="50382"/>
                  </a:cubicBezTo>
                  <a:cubicBezTo>
                    <a:pt x="185907" y="50347"/>
                    <a:pt x="184916" y="50329"/>
                    <a:pt x="183673" y="50329"/>
                  </a:cubicBezTo>
                  <a:cubicBezTo>
                    <a:pt x="172845" y="50329"/>
                    <a:pt x="142960" y="51707"/>
                    <a:pt x="144041" y="55031"/>
                  </a:cubicBezTo>
                  <a:cubicBezTo>
                    <a:pt x="145329" y="58647"/>
                    <a:pt x="203874" y="62436"/>
                    <a:pt x="199225" y="66224"/>
                  </a:cubicBezTo>
                  <a:cubicBezTo>
                    <a:pt x="196470" y="68373"/>
                    <a:pt x="186827" y="70012"/>
                    <a:pt x="178906" y="71045"/>
                  </a:cubicBezTo>
                  <a:lnTo>
                    <a:pt x="220060" y="71045"/>
                  </a:lnTo>
                  <a:lnTo>
                    <a:pt x="220060" y="30752"/>
                  </a:lnTo>
                  <a:cubicBezTo>
                    <a:pt x="215845" y="28858"/>
                    <a:pt x="211450" y="27047"/>
                    <a:pt x="206801" y="25325"/>
                  </a:cubicBezTo>
                  <a:lnTo>
                    <a:pt x="212056" y="14477"/>
                  </a:lnTo>
                  <a:lnTo>
                    <a:pt x="210162" y="13361"/>
                  </a:lnTo>
                  <a:lnTo>
                    <a:pt x="213517" y="8368"/>
                  </a:lnTo>
                  <a:lnTo>
                    <a:pt x="208006" y="5613"/>
                  </a:lnTo>
                  <a:lnTo>
                    <a:pt x="206374" y="11123"/>
                  </a:lnTo>
                  <a:lnTo>
                    <a:pt x="204046" y="9828"/>
                  </a:lnTo>
                  <a:lnTo>
                    <a:pt x="199569" y="21709"/>
                  </a:lnTo>
                  <a:cubicBezTo>
                    <a:pt x="199225" y="22053"/>
                    <a:pt x="198970" y="22398"/>
                    <a:pt x="198798" y="22659"/>
                  </a:cubicBezTo>
                  <a:lnTo>
                    <a:pt x="198626" y="22659"/>
                  </a:lnTo>
                  <a:lnTo>
                    <a:pt x="198626" y="22570"/>
                  </a:lnTo>
                  <a:cubicBezTo>
                    <a:pt x="199480" y="20861"/>
                    <a:pt x="201861" y="15509"/>
                    <a:pt x="200631" y="15509"/>
                  </a:cubicBezTo>
                  <a:cubicBezTo>
                    <a:pt x="200622" y="15509"/>
                    <a:pt x="200612" y="15509"/>
                    <a:pt x="200602" y="15510"/>
                  </a:cubicBezTo>
                  <a:cubicBezTo>
                    <a:pt x="199225" y="15682"/>
                    <a:pt x="197937" y="20848"/>
                    <a:pt x="197592" y="22315"/>
                  </a:cubicBezTo>
                  <a:cubicBezTo>
                    <a:pt x="197932" y="20186"/>
                    <a:pt x="199616" y="10085"/>
                    <a:pt x="197582" y="10085"/>
                  </a:cubicBezTo>
                  <a:cubicBezTo>
                    <a:pt x="197556" y="10085"/>
                    <a:pt x="197530" y="10086"/>
                    <a:pt x="197503" y="10090"/>
                  </a:cubicBezTo>
                  <a:cubicBezTo>
                    <a:pt x="195526" y="10434"/>
                    <a:pt x="196387" y="18355"/>
                    <a:pt x="196731" y="21020"/>
                  </a:cubicBezTo>
                  <a:cubicBezTo>
                    <a:pt x="196470" y="19298"/>
                    <a:pt x="195698" y="15427"/>
                    <a:pt x="194493" y="13706"/>
                  </a:cubicBezTo>
                  <a:cubicBezTo>
                    <a:pt x="194321" y="13444"/>
                    <a:pt x="194149" y="13189"/>
                    <a:pt x="193887" y="13099"/>
                  </a:cubicBezTo>
                  <a:cubicBezTo>
                    <a:pt x="193724" y="12937"/>
                    <a:pt x="193526" y="12878"/>
                    <a:pt x="193335" y="12878"/>
                  </a:cubicBezTo>
                  <a:cubicBezTo>
                    <a:pt x="193227" y="12878"/>
                    <a:pt x="193121" y="12897"/>
                    <a:pt x="193026" y="12927"/>
                  </a:cubicBezTo>
                  <a:cubicBezTo>
                    <a:pt x="192337" y="13099"/>
                    <a:pt x="192254" y="13706"/>
                    <a:pt x="192427" y="14649"/>
                  </a:cubicBezTo>
                  <a:cubicBezTo>
                    <a:pt x="192427" y="14821"/>
                    <a:pt x="192509" y="15083"/>
                    <a:pt x="192599" y="15338"/>
                  </a:cubicBezTo>
                  <a:cubicBezTo>
                    <a:pt x="192681" y="15772"/>
                    <a:pt x="192854" y="16288"/>
                    <a:pt x="193115" y="16715"/>
                  </a:cubicBezTo>
                  <a:cubicBezTo>
                    <a:pt x="193288" y="17149"/>
                    <a:pt x="193460" y="17494"/>
                    <a:pt x="193632" y="17921"/>
                  </a:cubicBezTo>
                  <a:cubicBezTo>
                    <a:pt x="194321" y="19470"/>
                    <a:pt x="195264" y="20938"/>
                    <a:pt x="195781" y="21709"/>
                  </a:cubicBezTo>
                  <a:lnTo>
                    <a:pt x="195526" y="21709"/>
                  </a:lnTo>
                  <a:cubicBezTo>
                    <a:pt x="195010" y="21110"/>
                    <a:pt x="194231" y="20249"/>
                    <a:pt x="193288" y="19388"/>
                  </a:cubicBezTo>
                  <a:cubicBezTo>
                    <a:pt x="193026" y="19216"/>
                    <a:pt x="192854" y="19043"/>
                    <a:pt x="192599" y="18871"/>
                  </a:cubicBezTo>
                  <a:cubicBezTo>
                    <a:pt x="191637" y="18134"/>
                    <a:pt x="190681" y="17523"/>
                    <a:pt x="189885" y="17523"/>
                  </a:cubicBezTo>
                  <a:cubicBezTo>
                    <a:pt x="189752" y="17523"/>
                    <a:pt x="189623" y="17540"/>
                    <a:pt x="189499" y="17576"/>
                  </a:cubicBezTo>
                  <a:cubicBezTo>
                    <a:pt x="188377" y="17749"/>
                    <a:pt x="190188" y="19216"/>
                    <a:pt x="192254" y="20593"/>
                  </a:cubicBezTo>
                  <a:lnTo>
                    <a:pt x="192392" y="20731"/>
                  </a:lnTo>
                  <a:lnTo>
                    <a:pt x="192392" y="20731"/>
                  </a:lnTo>
                  <a:cubicBezTo>
                    <a:pt x="190365" y="20140"/>
                    <a:pt x="188336" y="19633"/>
                    <a:pt x="186228" y="19126"/>
                  </a:cubicBezTo>
                  <a:lnTo>
                    <a:pt x="186138" y="19043"/>
                  </a:lnTo>
                  <a:lnTo>
                    <a:pt x="184072" y="18527"/>
                  </a:lnTo>
                  <a:lnTo>
                    <a:pt x="183989" y="18527"/>
                  </a:lnTo>
                  <a:lnTo>
                    <a:pt x="183728" y="18182"/>
                  </a:lnTo>
                  <a:lnTo>
                    <a:pt x="183128" y="17149"/>
                  </a:lnTo>
                  <a:lnTo>
                    <a:pt x="182440" y="16116"/>
                  </a:lnTo>
                  <a:lnTo>
                    <a:pt x="179685" y="14133"/>
                  </a:lnTo>
                  <a:lnTo>
                    <a:pt x="179685" y="13616"/>
                  </a:lnTo>
                  <a:lnTo>
                    <a:pt x="179685" y="12583"/>
                  </a:lnTo>
                  <a:lnTo>
                    <a:pt x="178479" y="12066"/>
                  </a:lnTo>
                  <a:lnTo>
                    <a:pt x="174946" y="10606"/>
                  </a:lnTo>
                  <a:lnTo>
                    <a:pt x="174257" y="10262"/>
                  </a:lnTo>
                  <a:lnTo>
                    <a:pt x="171846" y="9229"/>
                  </a:lnTo>
                  <a:lnTo>
                    <a:pt x="168664" y="10090"/>
                  </a:lnTo>
                  <a:cubicBezTo>
                    <a:pt x="168664" y="10090"/>
                    <a:pt x="166598" y="9973"/>
                    <a:pt x="164888" y="9973"/>
                  </a:cubicBezTo>
                  <a:cubicBezTo>
                    <a:pt x="164033" y="9973"/>
                    <a:pt x="163267" y="10002"/>
                    <a:pt x="162892" y="10090"/>
                  </a:cubicBezTo>
                  <a:cubicBezTo>
                    <a:pt x="162293" y="10344"/>
                    <a:pt x="159449" y="11467"/>
                    <a:pt x="156955" y="12411"/>
                  </a:cubicBezTo>
                  <a:cubicBezTo>
                    <a:pt x="156349" y="12672"/>
                    <a:pt x="155833" y="12927"/>
                    <a:pt x="155316" y="13099"/>
                  </a:cubicBezTo>
                  <a:lnTo>
                    <a:pt x="153250" y="12845"/>
                  </a:lnTo>
                  <a:lnTo>
                    <a:pt x="152823" y="12845"/>
                  </a:lnTo>
                  <a:cubicBezTo>
                    <a:pt x="152134" y="12755"/>
                    <a:pt x="151445" y="12672"/>
                    <a:pt x="150839" y="12583"/>
                  </a:cubicBezTo>
                  <a:cubicBezTo>
                    <a:pt x="150495" y="12500"/>
                    <a:pt x="150150" y="12500"/>
                    <a:pt x="149806" y="12411"/>
                  </a:cubicBezTo>
                  <a:lnTo>
                    <a:pt x="149723" y="12411"/>
                  </a:lnTo>
                  <a:cubicBezTo>
                    <a:pt x="149379" y="12411"/>
                    <a:pt x="149035" y="12328"/>
                    <a:pt x="148690" y="12328"/>
                  </a:cubicBezTo>
                  <a:cubicBezTo>
                    <a:pt x="148346" y="12238"/>
                    <a:pt x="148001" y="12238"/>
                    <a:pt x="147740" y="12238"/>
                  </a:cubicBezTo>
                  <a:cubicBezTo>
                    <a:pt x="147223" y="12156"/>
                    <a:pt x="146624" y="12066"/>
                    <a:pt x="146107" y="11984"/>
                  </a:cubicBezTo>
                  <a:lnTo>
                    <a:pt x="145673" y="11984"/>
                  </a:lnTo>
                  <a:cubicBezTo>
                    <a:pt x="142574" y="11639"/>
                    <a:pt x="139392" y="11377"/>
                    <a:pt x="136120" y="11123"/>
                  </a:cubicBezTo>
                  <a:cubicBezTo>
                    <a:pt x="137670" y="9311"/>
                    <a:pt x="139736" y="6728"/>
                    <a:pt x="138786" y="6556"/>
                  </a:cubicBezTo>
                  <a:cubicBezTo>
                    <a:pt x="138735" y="6543"/>
                    <a:pt x="138683" y="6537"/>
                    <a:pt x="138631" y="6537"/>
                  </a:cubicBezTo>
                  <a:cubicBezTo>
                    <a:pt x="137970" y="6537"/>
                    <a:pt x="137173" y="7506"/>
                    <a:pt x="136375" y="8622"/>
                  </a:cubicBezTo>
                  <a:cubicBezTo>
                    <a:pt x="137753" y="6129"/>
                    <a:pt x="139130" y="3374"/>
                    <a:pt x="138187" y="3284"/>
                  </a:cubicBezTo>
                  <a:cubicBezTo>
                    <a:pt x="137236" y="3284"/>
                    <a:pt x="135859" y="5785"/>
                    <a:pt x="134825" y="8106"/>
                  </a:cubicBezTo>
                  <a:cubicBezTo>
                    <a:pt x="136120" y="4662"/>
                    <a:pt x="137498" y="275"/>
                    <a:pt x="135776" y="13"/>
                  </a:cubicBezTo>
                  <a:cubicBezTo>
                    <a:pt x="135724" y="4"/>
                    <a:pt x="135673" y="0"/>
                    <a:pt x="135622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" name="Google Shape;107;p9"/>
          <p:cNvGrpSpPr/>
          <p:nvPr/>
        </p:nvGrpSpPr>
        <p:grpSpPr>
          <a:xfrm flipH="1">
            <a:off x="-5467" y="-4050"/>
            <a:ext cx="4533967" cy="5151600"/>
            <a:chOff x="4610108" y="0"/>
            <a:chExt cx="4533967" cy="5151600"/>
          </a:xfrm>
        </p:grpSpPr>
        <p:sp>
          <p:nvSpPr>
            <p:cNvPr id="108" name="Google Shape;108;p9"/>
            <p:cNvSpPr/>
            <p:nvPr/>
          </p:nvSpPr>
          <p:spPr>
            <a:xfrm rot="5400000">
              <a:off x="3463109" y="1146999"/>
              <a:ext cx="5151490" cy="2857492"/>
            </a:xfrm>
            <a:custGeom>
              <a:rect b="b" l="l" r="r" t="t"/>
              <a:pathLst>
                <a:path extrusionOk="0" h="31273" w="56379">
                  <a:moveTo>
                    <a:pt x="1" y="0"/>
                  </a:moveTo>
                  <a:lnTo>
                    <a:pt x="1" y="18408"/>
                  </a:lnTo>
                  <a:cubicBezTo>
                    <a:pt x="114" y="18482"/>
                    <a:pt x="224" y="18595"/>
                    <a:pt x="338" y="18706"/>
                  </a:cubicBezTo>
                  <a:cubicBezTo>
                    <a:pt x="2294" y="20517"/>
                    <a:pt x="5128" y="21131"/>
                    <a:pt x="7818" y="21131"/>
                  </a:cubicBezTo>
                  <a:cubicBezTo>
                    <a:pt x="7895" y="21131"/>
                    <a:pt x="7972" y="21130"/>
                    <a:pt x="8049" y="21129"/>
                  </a:cubicBezTo>
                  <a:cubicBezTo>
                    <a:pt x="10807" y="21129"/>
                    <a:pt x="13528" y="20569"/>
                    <a:pt x="16286" y="20494"/>
                  </a:cubicBezTo>
                  <a:cubicBezTo>
                    <a:pt x="16462" y="20489"/>
                    <a:pt x="16639" y="20487"/>
                    <a:pt x="16816" y="20487"/>
                  </a:cubicBezTo>
                  <a:cubicBezTo>
                    <a:pt x="19416" y="20487"/>
                    <a:pt x="22121" y="21017"/>
                    <a:pt x="24110" y="22655"/>
                  </a:cubicBezTo>
                  <a:cubicBezTo>
                    <a:pt x="27127" y="25115"/>
                    <a:pt x="28319" y="29774"/>
                    <a:pt x="32010" y="31002"/>
                  </a:cubicBezTo>
                  <a:cubicBezTo>
                    <a:pt x="32591" y="31190"/>
                    <a:pt x="33171" y="31272"/>
                    <a:pt x="33748" y="31272"/>
                  </a:cubicBezTo>
                  <a:cubicBezTo>
                    <a:pt x="36610" y="31272"/>
                    <a:pt x="39416" y="29243"/>
                    <a:pt x="42145" y="27911"/>
                  </a:cubicBezTo>
                  <a:cubicBezTo>
                    <a:pt x="44876" y="26559"/>
                    <a:pt x="47934" y="25856"/>
                    <a:pt x="51005" y="25856"/>
                  </a:cubicBezTo>
                  <a:cubicBezTo>
                    <a:pt x="51829" y="25856"/>
                    <a:pt x="52653" y="25907"/>
                    <a:pt x="53472" y="26009"/>
                  </a:cubicBezTo>
                  <a:cubicBezTo>
                    <a:pt x="54441" y="26158"/>
                    <a:pt x="55410" y="26346"/>
                    <a:pt x="56379" y="26530"/>
                  </a:cubicBezTo>
                  <a:lnTo>
                    <a:pt x="56379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7458075" y="0"/>
              <a:ext cx="1686000" cy="5151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9"/>
          <p:cNvSpPr txBox="1"/>
          <p:nvPr>
            <p:ph idx="1" type="subTitle"/>
          </p:nvPr>
        </p:nvSpPr>
        <p:spPr>
          <a:xfrm>
            <a:off x="1213463" y="3330478"/>
            <a:ext cx="3959400" cy="7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1" name="Google Shape;111;p9"/>
          <p:cNvSpPr txBox="1"/>
          <p:nvPr>
            <p:ph type="title"/>
          </p:nvPr>
        </p:nvSpPr>
        <p:spPr>
          <a:xfrm>
            <a:off x="1213475" y="2573238"/>
            <a:ext cx="2250300" cy="41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hewy"/>
              <a:buNone/>
              <a:defRPr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112" name="Google Shape;112;p9"/>
          <p:cNvSpPr txBox="1"/>
          <p:nvPr>
            <p:ph hasCustomPrompt="1" idx="2" type="title"/>
          </p:nvPr>
        </p:nvSpPr>
        <p:spPr>
          <a:xfrm>
            <a:off x="1213475" y="1728216"/>
            <a:ext cx="39594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9"/>
          <p:cNvSpPr/>
          <p:nvPr/>
        </p:nvSpPr>
        <p:spPr>
          <a:xfrm>
            <a:off x="6540625" y="604863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3813500" y="395313"/>
            <a:ext cx="1548952" cy="536032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3700" y="4195550"/>
            <a:ext cx="751850" cy="3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9"/>
          <p:cNvPicPr preferRelativeResize="0"/>
          <p:nvPr/>
        </p:nvPicPr>
        <p:blipFill rotWithShape="1">
          <a:blip r:embed="rId3">
            <a:alphaModFix/>
          </a:blip>
          <a:srcRect b="23226" l="25315" r="18365" t="25261"/>
          <a:stretch/>
        </p:blipFill>
        <p:spPr>
          <a:xfrm flipH="1" rot="10800000">
            <a:off x="7877175" y="0"/>
            <a:ext cx="1266825" cy="10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0"/>
          <p:cNvGrpSpPr/>
          <p:nvPr/>
        </p:nvGrpSpPr>
        <p:grpSpPr>
          <a:xfrm>
            <a:off x="2127340" y="433058"/>
            <a:ext cx="4889319" cy="4277384"/>
            <a:chOff x="206450" y="2012825"/>
            <a:chExt cx="1809050" cy="1582575"/>
          </a:xfrm>
        </p:grpSpPr>
        <p:sp>
          <p:nvSpPr>
            <p:cNvPr id="119" name="Google Shape;119;p10"/>
            <p:cNvSpPr/>
            <p:nvPr/>
          </p:nvSpPr>
          <p:spPr>
            <a:xfrm>
              <a:off x="206450" y="2012825"/>
              <a:ext cx="1809050" cy="1582575"/>
            </a:xfrm>
            <a:custGeom>
              <a:rect b="b" l="l" r="r" t="t"/>
              <a:pathLst>
                <a:path extrusionOk="0" h="63303" w="72362">
                  <a:moveTo>
                    <a:pt x="40861" y="1"/>
                  </a:moveTo>
                  <a:cubicBezTo>
                    <a:pt x="40489" y="1"/>
                    <a:pt x="40122" y="10"/>
                    <a:pt x="39759" y="28"/>
                  </a:cubicBezTo>
                  <a:cubicBezTo>
                    <a:pt x="32268" y="362"/>
                    <a:pt x="19749" y="3679"/>
                    <a:pt x="19749" y="3679"/>
                  </a:cubicBezTo>
                  <a:cubicBezTo>
                    <a:pt x="19749" y="3679"/>
                    <a:pt x="11888" y="8186"/>
                    <a:pt x="7193" y="14783"/>
                  </a:cubicBezTo>
                  <a:cubicBezTo>
                    <a:pt x="2498" y="21377"/>
                    <a:pt x="0" y="35760"/>
                    <a:pt x="1902" y="41871"/>
                  </a:cubicBezTo>
                  <a:cubicBezTo>
                    <a:pt x="3801" y="47982"/>
                    <a:pt x="11328" y="58453"/>
                    <a:pt x="17403" y="60317"/>
                  </a:cubicBezTo>
                  <a:cubicBezTo>
                    <a:pt x="21363" y="61555"/>
                    <a:pt x="34217" y="63302"/>
                    <a:pt x="44105" y="63302"/>
                  </a:cubicBezTo>
                  <a:cubicBezTo>
                    <a:pt x="49377" y="63302"/>
                    <a:pt x="53806" y="62805"/>
                    <a:pt x="55594" y="61470"/>
                  </a:cubicBezTo>
                  <a:cubicBezTo>
                    <a:pt x="60700" y="57634"/>
                    <a:pt x="72362" y="48727"/>
                    <a:pt x="72362" y="41051"/>
                  </a:cubicBezTo>
                  <a:cubicBezTo>
                    <a:pt x="72362" y="33414"/>
                    <a:pt x="67109" y="11987"/>
                    <a:pt x="61967" y="7629"/>
                  </a:cubicBezTo>
                  <a:cubicBezTo>
                    <a:pt x="57074" y="3445"/>
                    <a:pt x="48164" y="1"/>
                    <a:pt x="40861" y="1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306150" y="2130375"/>
              <a:ext cx="1539825" cy="1347075"/>
            </a:xfrm>
            <a:custGeom>
              <a:rect b="b" l="l" r="r" t="t"/>
              <a:pathLst>
                <a:path extrusionOk="0" h="53883" w="61593">
                  <a:moveTo>
                    <a:pt x="34724" y="0"/>
                  </a:moveTo>
                  <a:cubicBezTo>
                    <a:pt x="34424" y="0"/>
                    <a:pt x="34127" y="7"/>
                    <a:pt x="33834" y="21"/>
                  </a:cubicBezTo>
                  <a:cubicBezTo>
                    <a:pt x="27461" y="319"/>
                    <a:pt x="16804" y="3151"/>
                    <a:pt x="16804" y="3151"/>
                  </a:cubicBezTo>
                  <a:cubicBezTo>
                    <a:pt x="16804" y="3151"/>
                    <a:pt x="10097" y="6987"/>
                    <a:pt x="6111" y="12576"/>
                  </a:cubicBezTo>
                  <a:cubicBezTo>
                    <a:pt x="2123" y="18204"/>
                    <a:pt x="1" y="30462"/>
                    <a:pt x="1601" y="35642"/>
                  </a:cubicBezTo>
                  <a:cubicBezTo>
                    <a:pt x="3241" y="40859"/>
                    <a:pt x="9650" y="49763"/>
                    <a:pt x="14792" y="51367"/>
                  </a:cubicBezTo>
                  <a:cubicBezTo>
                    <a:pt x="18170" y="52410"/>
                    <a:pt x="29103" y="53882"/>
                    <a:pt x="37522" y="53882"/>
                  </a:cubicBezTo>
                  <a:cubicBezTo>
                    <a:pt x="42015" y="53882"/>
                    <a:pt x="45792" y="53463"/>
                    <a:pt x="47323" y="52336"/>
                  </a:cubicBezTo>
                  <a:cubicBezTo>
                    <a:pt x="51681" y="49057"/>
                    <a:pt x="61592" y="41491"/>
                    <a:pt x="61592" y="34972"/>
                  </a:cubicBezTo>
                  <a:cubicBezTo>
                    <a:pt x="61592" y="28450"/>
                    <a:pt x="57121" y="10230"/>
                    <a:pt x="52724" y="6504"/>
                  </a:cubicBezTo>
                  <a:cubicBezTo>
                    <a:pt x="48565" y="2912"/>
                    <a:pt x="40979" y="0"/>
                    <a:pt x="347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444025" y="2248800"/>
              <a:ext cx="1268775" cy="1110225"/>
            </a:xfrm>
            <a:custGeom>
              <a:rect b="b" l="l" r="r" t="t"/>
              <a:pathLst>
                <a:path extrusionOk="0" h="44409" w="50751">
                  <a:moveTo>
                    <a:pt x="28542" y="0"/>
                  </a:moveTo>
                  <a:cubicBezTo>
                    <a:pt x="28316" y="0"/>
                    <a:pt x="28093" y="5"/>
                    <a:pt x="27872" y="14"/>
                  </a:cubicBezTo>
                  <a:cubicBezTo>
                    <a:pt x="22616" y="238"/>
                    <a:pt x="13823" y="2587"/>
                    <a:pt x="13823" y="2587"/>
                  </a:cubicBezTo>
                  <a:cubicBezTo>
                    <a:pt x="13823" y="2587"/>
                    <a:pt x="8347" y="5753"/>
                    <a:pt x="5029" y="10373"/>
                  </a:cubicBezTo>
                  <a:cubicBezTo>
                    <a:pt x="1750" y="14993"/>
                    <a:pt x="0" y="25093"/>
                    <a:pt x="1342" y="29376"/>
                  </a:cubicBezTo>
                  <a:cubicBezTo>
                    <a:pt x="2644" y="33663"/>
                    <a:pt x="7935" y="41002"/>
                    <a:pt x="12183" y="42343"/>
                  </a:cubicBezTo>
                  <a:cubicBezTo>
                    <a:pt x="14977" y="43194"/>
                    <a:pt x="23973" y="44408"/>
                    <a:pt x="30901" y="44408"/>
                  </a:cubicBezTo>
                  <a:cubicBezTo>
                    <a:pt x="34604" y="44408"/>
                    <a:pt x="37716" y="44062"/>
                    <a:pt x="38976" y="43127"/>
                  </a:cubicBezTo>
                  <a:cubicBezTo>
                    <a:pt x="42589" y="40444"/>
                    <a:pt x="50750" y="34184"/>
                    <a:pt x="50750" y="28819"/>
                  </a:cubicBezTo>
                  <a:cubicBezTo>
                    <a:pt x="50750" y="23453"/>
                    <a:pt x="47060" y="8435"/>
                    <a:pt x="43447" y="5344"/>
                  </a:cubicBezTo>
                  <a:cubicBezTo>
                    <a:pt x="40019" y="2416"/>
                    <a:pt x="33718" y="0"/>
                    <a:pt x="28542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597675" y="2381125"/>
              <a:ext cx="966075" cy="845300"/>
            </a:xfrm>
            <a:custGeom>
              <a:rect b="b" l="l" r="r" t="t"/>
              <a:pathLst>
                <a:path extrusionOk="0" h="33812" w="38643">
                  <a:moveTo>
                    <a:pt x="21791" y="0"/>
                  </a:moveTo>
                  <a:cubicBezTo>
                    <a:pt x="21605" y="0"/>
                    <a:pt x="21422" y="4"/>
                    <a:pt x="21240" y="12"/>
                  </a:cubicBezTo>
                  <a:cubicBezTo>
                    <a:pt x="17254" y="200"/>
                    <a:pt x="10547" y="1989"/>
                    <a:pt x="10547" y="1989"/>
                  </a:cubicBezTo>
                  <a:cubicBezTo>
                    <a:pt x="10547" y="1989"/>
                    <a:pt x="6374" y="4374"/>
                    <a:pt x="3876" y="7912"/>
                  </a:cubicBezTo>
                  <a:cubicBezTo>
                    <a:pt x="1342" y="11414"/>
                    <a:pt x="1" y="19129"/>
                    <a:pt x="1044" y="22369"/>
                  </a:cubicBezTo>
                  <a:cubicBezTo>
                    <a:pt x="2052" y="25612"/>
                    <a:pt x="6076" y="31237"/>
                    <a:pt x="9316" y="32206"/>
                  </a:cubicBezTo>
                  <a:cubicBezTo>
                    <a:pt x="11439" y="32866"/>
                    <a:pt x="18337" y="33812"/>
                    <a:pt x="23621" y="33812"/>
                  </a:cubicBezTo>
                  <a:cubicBezTo>
                    <a:pt x="26409" y="33812"/>
                    <a:pt x="28747" y="33548"/>
                    <a:pt x="29700" y="32841"/>
                  </a:cubicBezTo>
                  <a:cubicBezTo>
                    <a:pt x="32418" y="30790"/>
                    <a:pt x="38642" y="26021"/>
                    <a:pt x="38642" y="21922"/>
                  </a:cubicBezTo>
                  <a:cubicBezTo>
                    <a:pt x="38642" y="17862"/>
                    <a:pt x="35846" y="6421"/>
                    <a:pt x="33089" y="4075"/>
                  </a:cubicBezTo>
                  <a:cubicBezTo>
                    <a:pt x="30493" y="1833"/>
                    <a:pt x="25720" y="0"/>
                    <a:pt x="21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743000" y="2505975"/>
              <a:ext cx="681025" cy="596000"/>
            </a:xfrm>
            <a:custGeom>
              <a:rect b="b" l="l" r="r" t="t"/>
              <a:pathLst>
                <a:path extrusionOk="0" h="23840" w="27241">
                  <a:moveTo>
                    <a:pt x="15414" y="0"/>
                  </a:moveTo>
                  <a:cubicBezTo>
                    <a:pt x="15267" y="0"/>
                    <a:pt x="15122" y="4"/>
                    <a:pt x="14980" y="11"/>
                  </a:cubicBezTo>
                  <a:cubicBezTo>
                    <a:pt x="12148" y="125"/>
                    <a:pt x="7417" y="1392"/>
                    <a:pt x="7417" y="1392"/>
                  </a:cubicBezTo>
                  <a:cubicBezTo>
                    <a:pt x="7417" y="1392"/>
                    <a:pt x="4472" y="3067"/>
                    <a:pt x="2722" y="5565"/>
                  </a:cubicBezTo>
                  <a:cubicBezTo>
                    <a:pt x="934" y="8060"/>
                    <a:pt x="1" y="13464"/>
                    <a:pt x="710" y="15775"/>
                  </a:cubicBezTo>
                  <a:cubicBezTo>
                    <a:pt x="1417" y="18085"/>
                    <a:pt x="4248" y="21996"/>
                    <a:pt x="6559" y="22705"/>
                  </a:cubicBezTo>
                  <a:cubicBezTo>
                    <a:pt x="8049" y="23168"/>
                    <a:pt x="12927" y="23839"/>
                    <a:pt x="16649" y="23839"/>
                  </a:cubicBezTo>
                  <a:cubicBezTo>
                    <a:pt x="18610" y="23839"/>
                    <a:pt x="20250" y="23653"/>
                    <a:pt x="20906" y="23152"/>
                  </a:cubicBezTo>
                  <a:cubicBezTo>
                    <a:pt x="22843" y="21698"/>
                    <a:pt x="27240" y="18344"/>
                    <a:pt x="27240" y="15476"/>
                  </a:cubicBezTo>
                  <a:cubicBezTo>
                    <a:pt x="27240" y="12570"/>
                    <a:pt x="25264" y="4522"/>
                    <a:pt x="23326" y="2882"/>
                  </a:cubicBezTo>
                  <a:cubicBezTo>
                    <a:pt x="21488" y="1289"/>
                    <a:pt x="18140" y="0"/>
                    <a:pt x="15414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" name="Google Shape;124;p10"/>
          <p:cNvGrpSpPr/>
          <p:nvPr/>
        </p:nvGrpSpPr>
        <p:grpSpPr>
          <a:xfrm>
            <a:off x="-5478" y="3043560"/>
            <a:ext cx="9144043" cy="3241261"/>
            <a:chOff x="1056325" y="3524900"/>
            <a:chExt cx="5501500" cy="1950100"/>
          </a:xfrm>
        </p:grpSpPr>
        <p:sp>
          <p:nvSpPr>
            <p:cNvPr id="125" name="Google Shape;125;p10"/>
            <p:cNvSpPr/>
            <p:nvPr/>
          </p:nvSpPr>
          <p:spPr>
            <a:xfrm>
              <a:off x="5481625" y="3570025"/>
              <a:ext cx="28075" cy="55975"/>
            </a:xfrm>
            <a:custGeom>
              <a:rect b="b" l="l" r="r" t="t"/>
              <a:pathLst>
                <a:path extrusionOk="0" h="2239" w="1123">
                  <a:moveTo>
                    <a:pt x="1033" y="0"/>
                  </a:moveTo>
                  <a:lnTo>
                    <a:pt x="0" y="1984"/>
                  </a:lnTo>
                  <a:lnTo>
                    <a:pt x="1123" y="223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4799400" y="3631825"/>
              <a:ext cx="275525" cy="394525"/>
            </a:xfrm>
            <a:custGeom>
              <a:rect b="b" l="l" r="r" t="t"/>
              <a:pathLst>
                <a:path extrusionOk="0" h="15781" w="11021">
                  <a:moveTo>
                    <a:pt x="7145" y="1"/>
                  </a:moveTo>
                  <a:cubicBezTo>
                    <a:pt x="4078" y="1"/>
                    <a:pt x="158" y="3901"/>
                    <a:pt x="0" y="15092"/>
                  </a:cubicBezTo>
                  <a:lnTo>
                    <a:pt x="83" y="15092"/>
                  </a:lnTo>
                  <a:cubicBezTo>
                    <a:pt x="427" y="15181"/>
                    <a:pt x="772" y="15181"/>
                    <a:pt x="1116" y="15264"/>
                  </a:cubicBezTo>
                  <a:cubicBezTo>
                    <a:pt x="1722" y="15353"/>
                    <a:pt x="2411" y="15436"/>
                    <a:pt x="3100" y="15526"/>
                  </a:cubicBezTo>
                  <a:lnTo>
                    <a:pt x="3527" y="15526"/>
                  </a:lnTo>
                  <a:lnTo>
                    <a:pt x="5593" y="15780"/>
                  </a:lnTo>
                  <a:cubicBezTo>
                    <a:pt x="6110" y="15608"/>
                    <a:pt x="6626" y="15353"/>
                    <a:pt x="7232" y="15092"/>
                  </a:cubicBezTo>
                  <a:cubicBezTo>
                    <a:pt x="8782" y="12337"/>
                    <a:pt x="11021" y="7515"/>
                    <a:pt x="10759" y="3644"/>
                  </a:cubicBezTo>
                  <a:cubicBezTo>
                    <a:pt x="10596" y="1479"/>
                    <a:pt x="9032" y="1"/>
                    <a:pt x="7145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2248725" y="3677625"/>
              <a:ext cx="282075" cy="396075"/>
            </a:xfrm>
            <a:custGeom>
              <a:rect b="b" l="l" r="r" t="t"/>
              <a:pathLst>
                <a:path extrusionOk="0" h="15843" w="11283">
                  <a:moveTo>
                    <a:pt x="3961" y="1"/>
                  </a:moveTo>
                  <a:lnTo>
                    <a:pt x="1" y="5256"/>
                  </a:lnTo>
                  <a:lnTo>
                    <a:pt x="4051" y="15843"/>
                  </a:lnTo>
                  <a:lnTo>
                    <a:pt x="5167" y="14982"/>
                  </a:lnTo>
                  <a:lnTo>
                    <a:pt x="7495" y="15415"/>
                  </a:lnTo>
                  <a:cubicBezTo>
                    <a:pt x="8183" y="15326"/>
                    <a:pt x="8955" y="15243"/>
                    <a:pt x="9733" y="15071"/>
                  </a:cubicBezTo>
                  <a:cubicBezTo>
                    <a:pt x="9988" y="15071"/>
                    <a:pt x="10332" y="14982"/>
                    <a:pt x="10677" y="14899"/>
                  </a:cubicBezTo>
                  <a:cubicBezTo>
                    <a:pt x="10332" y="14637"/>
                    <a:pt x="9988" y="14293"/>
                    <a:pt x="9561" y="13866"/>
                  </a:cubicBezTo>
                  <a:cubicBezTo>
                    <a:pt x="6923" y="11307"/>
                    <a:pt x="2391" y="6778"/>
                    <a:pt x="3594" y="6778"/>
                  </a:cubicBezTo>
                  <a:cubicBezTo>
                    <a:pt x="3647" y="6778"/>
                    <a:pt x="3712" y="6787"/>
                    <a:pt x="3789" y="6806"/>
                  </a:cubicBezTo>
                  <a:cubicBezTo>
                    <a:pt x="5167" y="7150"/>
                    <a:pt x="7405" y="9561"/>
                    <a:pt x="9217" y="11627"/>
                  </a:cubicBezTo>
                  <a:cubicBezTo>
                    <a:pt x="10160" y="12833"/>
                    <a:pt x="10938" y="13866"/>
                    <a:pt x="11283" y="14382"/>
                  </a:cubicBezTo>
                  <a:cubicBezTo>
                    <a:pt x="10938" y="13776"/>
                    <a:pt x="9988" y="12488"/>
                    <a:pt x="9044" y="10939"/>
                  </a:cubicBezTo>
                  <a:cubicBezTo>
                    <a:pt x="6888" y="7405"/>
                    <a:pt x="4306" y="2584"/>
                    <a:pt x="5855" y="1723"/>
                  </a:cubicBezTo>
                  <a:cubicBezTo>
                    <a:pt x="5941" y="1681"/>
                    <a:pt x="6028" y="1661"/>
                    <a:pt x="6125" y="1661"/>
                  </a:cubicBezTo>
                  <a:cubicBezTo>
                    <a:pt x="6222" y="1661"/>
                    <a:pt x="6331" y="1681"/>
                    <a:pt x="6461" y="1723"/>
                  </a:cubicBezTo>
                  <a:lnTo>
                    <a:pt x="3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2425225" y="3731525"/>
              <a:ext cx="19475" cy="23625"/>
            </a:xfrm>
            <a:custGeom>
              <a:rect b="b" l="l" r="r" t="t"/>
              <a:pathLst>
                <a:path extrusionOk="0" h="945" w="779">
                  <a:moveTo>
                    <a:pt x="1" y="1"/>
                  </a:moveTo>
                  <a:lnTo>
                    <a:pt x="1" y="1"/>
                  </a:lnTo>
                  <a:cubicBezTo>
                    <a:pt x="262" y="256"/>
                    <a:pt x="517" y="517"/>
                    <a:pt x="779" y="944"/>
                  </a:cubicBezTo>
                  <a:lnTo>
                    <a:pt x="689" y="4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3959975" y="3953150"/>
              <a:ext cx="217325" cy="6550"/>
            </a:xfrm>
            <a:custGeom>
              <a:rect b="b" l="l" r="r" t="t"/>
              <a:pathLst>
                <a:path extrusionOk="0" h="262" w="8693">
                  <a:moveTo>
                    <a:pt x="0" y="0"/>
                  </a:moveTo>
                  <a:cubicBezTo>
                    <a:pt x="2927" y="90"/>
                    <a:pt x="5855" y="172"/>
                    <a:pt x="8692" y="262"/>
                  </a:cubicBezTo>
                  <a:cubicBezTo>
                    <a:pt x="5855" y="172"/>
                    <a:pt x="2927" y="90"/>
                    <a:pt x="83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2343450" y="40802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2616875" y="40349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5996125" y="42567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6021950" y="4263075"/>
              <a:ext cx="4325" cy="2275"/>
            </a:xfrm>
            <a:custGeom>
              <a:rect b="b" l="l" r="r" t="t"/>
              <a:pathLst>
                <a:path extrusionOk="0" h="91" w="173">
                  <a:moveTo>
                    <a:pt x="1" y="1"/>
                  </a:moveTo>
                  <a:lnTo>
                    <a:pt x="1" y="90"/>
                  </a:lnTo>
                  <a:lnTo>
                    <a:pt x="173" y="90"/>
                  </a:lnTo>
                  <a:cubicBezTo>
                    <a:pt x="83" y="90"/>
                    <a:pt x="83" y="90"/>
                    <a:pt x="1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4459325" y="3976900"/>
              <a:ext cx="238850" cy="21550"/>
            </a:xfrm>
            <a:custGeom>
              <a:rect b="b" l="l" r="r" t="t"/>
              <a:pathLst>
                <a:path extrusionOk="0" h="862" w="9554">
                  <a:moveTo>
                    <a:pt x="0" y="1"/>
                  </a:moveTo>
                  <a:lnTo>
                    <a:pt x="0" y="1"/>
                  </a:lnTo>
                  <a:cubicBezTo>
                    <a:pt x="3272" y="255"/>
                    <a:pt x="6454" y="517"/>
                    <a:pt x="9553" y="862"/>
                  </a:cubicBezTo>
                  <a:cubicBezTo>
                    <a:pt x="6454" y="517"/>
                    <a:pt x="3272" y="255"/>
                    <a:pt x="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1437375" y="4314750"/>
              <a:ext cx="2075" cy="25"/>
            </a:xfrm>
            <a:custGeom>
              <a:rect b="b" l="l" r="r" t="t"/>
              <a:pathLst>
                <a:path extrusionOk="0" h="1" w="83">
                  <a:moveTo>
                    <a:pt x="83" y="0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1291000" y="4338500"/>
              <a:ext cx="81825" cy="30175"/>
            </a:xfrm>
            <a:custGeom>
              <a:rect b="b" l="l" r="r" t="t"/>
              <a:pathLst>
                <a:path extrusionOk="0" h="1207" w="3273">
                  <a:moveTo>
                    <a:pt x="3272" y="1"/>
                  </a:moveTo>
                  <a:cubicBezTo>
                    <a:pt x="2150" y="345"/>
                    <a:pt x="1117" y="772"/>
                    <a:pt x="1" y="1206"/>
                  </a:cubicBezTo>
                  <a:cubicBezTo>
                    <a:pt x="1117" y="772"/>
                    <a:pt x="2150" y="345"/>
                    <a:pt x="3272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1402925" y="4325600"/>
              <a:ext cx="2100" cy="2075"/>
            </a:xfrm>
            <a:custGeom>
              <a:rect b="b" l="l" r="r" t="t"/>
              <a:pathLst>
                <a:path extrusionOk="0" h="83" w="84">
                  <a:moveTo>
                    <a:pt x="83" y="0"/>
                  </a:moveTo>
                  <a:lnTo>
                    <a:pt x="1" y="83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1056325" y="4102025"/>
              <a:ext cx="5096850" cy="1372975"/>
            </a:xfrm>
            <a:custGeom>
              <a:rect b="b" l="l" r="r" t="t"/>
              <a:pathLst>
                <a:path extrusionOk="0" h="54919" w="203874">
                  <a:moveTo>
                    <a:pt x="103625" y="1"/>
                  </a:moveTo>
                  <a:cubicBezTo>
                    <a:pt x="58824" y="1"/>
                    <a:pt x="18817" y="12799"/>
                    <a:pt x="0" y="19874"/>
                  </a:cubicBezTo>
                  <a:lnTo>
                    <a:pt x="0" y="43292"/>
                  </a:lnTo>
                  <a:lnTo>
                    <a:pt x="0" y="43381"/>
                  </a:lnTo>
                  <a:lnTo>
                    <a:pt x="0" y="54918"/>
                  </a:lnTo>
                  <a:lnTo>
                    <a:pt x="178906" y="54918"/>
                  </a:lnTo>
                  <a:cubicBezTo>
                    <a:pt x="186827" y="53885"/>
                    <a:pt x="196470" y="52246"/>
                    <a:pt x="199225" y="50097"/>
                  </a:cubicBezTo>
                  <a:cubicBezTo>
                    <a:pt x="203874" y="46309"/>
                    <a:pt x="145329" y="42520"/>
                    <a:pt x="144041" y="38904"/>
                  </a:cubicBezTo>
                  <a:cubicBezTo>
                    <a:pt x="142960" y="35580"/>
                    <a:pt x="172845" y="34202"/>
                    <a:pt x="183673" y="34202"/>
                  </a:cubicBezTo>
                  <a:cubicBezTo>
                    <a:pt x="184916" y="34202"/>
                    <a:pt x="185907" y="34220"/>
                    <a:pt x="186572" y="34255"/>
                  </a:cubicBezTo>
                  <a:cubicBezTo>
                    <a:pt x="188095" y="34338"/>
                    <a:pt x="190022" y="34420"/>
                    <a:pt x="191801" y="34420"/>
                  </a:cubicBezTo>
                  <a:cubicBezTo>
                    <a:pt x="197465" y="34420"/>
                    <a:pt x="201641" y="33586"/>
                    <a:pt x="186572" y="29262"/>
                  </a:cubicBezTo>
                  <a:cubicBezTo>
                    <a:pt x="166681" y="23662"/>
                    <a:pt x="109775" y="26162"/>
                    <a:pt x="108825" y="23490"/>
                  </a:cubicBezTo>
                  <a:cubicBezTo>
                    <a:pt x="107791" y="20824"/>
                    <a:pt x="129660" y="15397"/>
                    <a:pt x="133882" y="15225"/>
                  </a:cubicBezTo>
                  <a:cubicBezTo>
                    <a:pt x="138097" y="15052"/>
                    <a:pt x="135859" y="12559"/>
                    <a:pt x="132504" y="12215"/>
                  </a:cubicBezTo>
                  <a:cubicBezTo>
                    <a:pt x="129143" y="11953"/>
                    <a:pt x="89284" y="12559"/>
                    <a:pt x="83685" y="10837"/>
                  </a:cubicBezTo>
                  <a:cubicBezTo>
                    <a:pt x="78092" y="9026"/>
                    <a:pt x="85923" y="5327"/>
                    <a:pt x="106070" y="5327"/>
                  </a:cubicBezTo>
                  <a:cubicBezTo>
                    <a:pt x="126216" y="5327"/>
                    <a:pt x="123206" y="850"/>
                    <a:pt x="123206" y="850"/>
                  </a:cubicBezTo>
                  <a:cubicBezTo>
                    <a:pt x="116612" y="266"/>
                    <a:pt x="110069" y="1"/>
                    <a:pt x="103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1409300" y="4323350"/>
              <a:ext cx="2275" cy="2275"/>
            </a:xfrm>
            <a:custGeom>
              <a:rect b="b" l="l" r="r" t="t"/>
              <a:pathLst>
                <a:path extrusionOk="0" h="91" w="91">
                  <a:moveTo>
                    <a:pt x="90" y="1"/>
                  </a:moveTo>
                  <a:cubicBezTo>
                    <a:pt x="1" y="1"/>
                    <a:pt x="1" y="1"/>
                    <a:pt x="1" y="90"/>
                  </a:cubicBezTo>
                  <a:cubicBezTo>
                    <a:pt x="1" y="90"/>
                    <a:pt x="1" y="1"/>
                    <a:pt x="90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2321925" y="4080225"/>
              <a:ext cx="21550" cy="4325"/>
            </a:xfrm>
            <a:custGeom>
              <a:rect b="b" l="l" r="r" t="t"/>
              <a:pathLst>
                <a:path extrusionOk="0" h="173" w="862">
                  <a:moveTo>
                    <a:pt x="861" y="0"/>
                  </a:moveTo>
                  <a:lnTo>
                    <a:pt x="861" y="0"/>
                  </a:lnTo>
                  <a:cubicBezTo>
                    <a:pt x="517" y="83"/>
                    <a:pt x="262" y="83"/>
                    <a:pt x="0" y="172"/>
                  </a:cubicBezTo>
                  <a:cubicBezTo>
                    <a:pt x="262" y="83"/>
                    <a:pt x="606" y="83"/>
                    <a:pt x="861" y="0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5412750" y="3524900"/>
              <a:ext cx="579100" cy="716675"/>
            </a:xfrm>
            <a:custGeom>
              <a:rect b="b" l="l" r="r" t="t"/>
              <a:pathLst>
                <a:path extrusionOk="0" h="28667" w="23164">
                  <a:moveTo>
                    <a:pt x="9044" y="2239"/>
                  </a:moveTo>
                  <a:lnTo>
                    <a:pt x="8010" y="4305"/>
                  </a:lnTo>
                  <a:lnTo>
                    <a:pt x="8355" y="4388"/>
                  </a:lnTo>
                  <a:lnTo>
                    <a:pt x="9126" y="4560"/>
                  </a:lnTo>
                  <a:lnTo>
                    <a:pt x="9044" y="2239"/>
                  </a:lnTo>
                  <a:close/>
                  <a:moveTo>
                    <a:pt x="18135" y="27689"/>
                  </a:moveTo>
                  <a:lnTo>
                    <a:pt x="18170" y="27723"/>
                  </a:lnTo>
                  <a:lnTo>
                    <a:pt x="18252" y="27723"/>
                  </a:lnTo>
                  <a:cubicBezTo>
                    <a:pt x="18213" y="27712"/>
                    <a:pt x="18174" y="27701"/>
                    <a:pt x="18135" y="27689"/>
                  </a:cubicBezTo>
                  <a:close/>
                  <a:moveTo>
                    <a:pt x="14554" y="1"/>
                  </a:moveTo>
                  <a:lnTo>
                    <a:pt x="13431" y="2322"/>
                  </a:lnTo>
                  <a:lnTo>
                    <a:pt x="13774" y="2419"/>
                  </a:lnTo>
                  <a:lnTo>
                    <a:pt x="13774" y="2419"/>
                  </a:lnTo>
                  <a:lnTo>
                    <a:pt x="13603" y="3272"/>
                  </a:lnTo>
                  <a:lnTo>
                    <a:pt x="13865" y="3355"/>
                  </a:lnTo>
                  <a:lnTo>
                    <a:pt x="13865" y="3355"/>
                  </a:lnTo>
                  <a:lnTo>
                    <a:pt x="13431" y="3272"/>
                  </a:lnTo>
                  <a:lnTo>
                    <a:pt x="11110" y="13776"/>
                  </a:lnTo>
                  <a:lnTo>
                    <a:pt x="7149" y="12481"/>
                  </a:lnTo>
                  <a:lnTo>
                    <a:pt x="8699" y="5249"/>
                  </a:lnTo>
                  <a:lnTo>
                    <a:pt x="8527" y="5249"/>
                  </a:lnTo>
                  <a:lnTo>
                    <a:pt x="8699" y="4478"/>
                  </a:lnTo>
                  <a:lnTo>
                    <a:pt x="8355" y="4388"/>
                  </a:lnTo>
                  <a:lnTo>
                    <a:pt x="8189" y="5139"/>
                  </a:lnTo>
                  <a:lnTo>
                    <a:pt x="8189" y="5139"/>
                  </a:lnTo>
                  <a:lnTo>
                    <a:pt x="8010" y="5077"/>
                  </a:lnTo>
                  <a:lnTo>
                    <a:pt x="6371" y="12309"/>
                  </a:lnTo>
                  <a:lnTo>
                    <a:pt x="2156" y="10931"/>
                  </a:lnTo>
                  <a:lnTo>
                    <a:pt x="3533" y="4732"/>
                  </a:lnTo>
                  <a:lnTo>
                    <a:pt x="3361" y="4732"/>
                  </a:lnTo>
                  <a:lnTo>
                    <a:pt x="3533" y="3961"/>
                  </a:lnTo>
                  <a:lnTo>
                    <a:pt x="3100" y="3871"/>
                  </a:lnTo>
                  <a:lnTo>
                    <a:pt x="3017" y="4650"/>
                  </a:lnTo>
                  <a:lnTo>
                    <a:pt x="2755" y="4560"/>
                  </a:lnTo>
                  <a:lnTo>
                    <a:pt x="1467" y="10759"/>
                  </a:lnTo>
                  <a:lnTo>
                    <a:pt x="1295" y="10676"/>
                  </a:lnTo>
                  <a:lnTo>
                    <a:pt x="1123" y="11365"/>
                  </a:lnTo>
                  <a:lnTo>
                    <a:pt x="1295" y="11448"/>
                  </a:lnTo>
                  <a:lnTo>
                    <a:pt x="0" y="17220"/>
                  </a:lnTo>
                  <a:lnTo>
                    <a:pt x="689" y="17564"/>
                  </a:lnTo>
                  <a:lnTo>
                    <a:pt x="4222" y="19024"/>
                  </a:lnTo>
                  <a:lnTo>
                    <a:pt x="5428" y="19541"/>
                  </a:lnTo>
                  <a:lnTo>
                    <a:pt x="5428" y="20574"/>
                  </a:lnTo>
                  <a:lnTo>
                    <a:pt x="5428" y="21091"/>
                  </a:lnTo>
                  <a:lnTo>
                    <a:pt x="8183" y="23074"/>
                  </a:lnTo>
                  <a:lnTo>
                    <a:pt x="8871" y="24107"/>
                  </a:lnTo>
                  <a:lnTo>
                    <a:pt x="9471" y="25140"/>
                  </a:lnTo>
                  <a:lnTo>
                    <a:pt x="9732" y="25485"/>
                  </a:lnTo>
                  <a:lnTo>
                    <a:pt x="9815" y="25485"/>
                  </a:lnTo>
                  <a:lnTo>
                    <a:pt x="11881" y="26001"/>
                  </a:lnTo>
                  <a:lnTo>
                    <a:pt x="11971" y="26084"/>
                  </a:lnTo>
                  <a:cubicBezTo>
                    <a:pt x="14079" y="26591"/>
                    <a:pt x="16108" y="27098"/>
                    <a:pt x="18135" y="27689"/>
                  </a:cubicBezTo>
                  <a:lnTo>
                    <a:pt x="18135" y="27689"/>
                  </a:lnTo>
                  <a:lnTo>
                    <a:pt x="17997" y="27551"/>
                  </a:lnTo>
                  <a:cubicBezTo>
                    <a:pt x="15931" y="26174"/>
                    <a:pt x="14120" y="24707"/>
                    <a:pt x="15242" y="24534"/>
                  </a:cubicBezTo>
                  <a:cubicBezTo>
                    <a:pt x="15366" y="24498"/>
                    <a:pt x="15495" y="24481"/>
                    <a:pt x="15628" y="24481"/>
                  </a:cubicBezTo>
                  <a:cubicBezTo>
                    <a:pt x="16424" y="24481"/>
                    <a:pt x="17380" y="25092"/>
                    <a:pt x="18342" y="25829"/>
                  </a:cubicBezTo>
                  <a:cubicBezTo>
                    <a:pt x="18597" y="26001"/>
                    <a:pt x="18769" y="26174"/>
                    <a:pt x="19031" y="26346"/>
                  </a:cubicBezTo>
                  <a:cubicBezTo>
                    <a:pt x="19974" y="27207"/>
                    <a:pt x="20753" y="28068"/>
                    <a:pt x="21269" y="28667"/>
                  </a:cubicBezTo>
                  <a:lnTo>
                    <a:pt x="21524" y="28667"/>
                  </a:lnTo>
                  <a:cubicBezTo>
                    <a:pt x="21007" y="27896"/>
                    <a:pt x="20064" y="26428"/>
                    <a:pt x="19375" y="24879"/>
                  </a:cubicBezTo>
                  <a:cubicBezTo>
                    <a:pt x="19203" y="24452"/>
                    <a:pt x="19031" y="24107"/>
                    <a:pt x="18858" y="23673"/>
                  </a:cubicBezTo>
                  <a:cubicBezTo>
                    <a:pt x="18597" y="23246"/>
                    <a:pt x="18424" y="22730"/>
                    <a:pt x="18342" y="22296"/>
                  </a:cubicBezTo>
                  <a:cubicBezTo>
                    <a:pt x="18252" y="22041"/>
                    <a:pt x="18170" y="21779"/>
                    <a:pt x="18170" y="21607"/>
                  </a:cubicBezTo>
                  <a:cubicBezTo>
                    <a:pt x="17997" y="20664"/>
                    <a:pt x="18080" y="20057"/>
                    <a:pt x="18769" y="19885"/>
                  </a:cubicBezTo>
                  <a:cubicBezTo>
                    <a:pt x="18864" y="19855"/>
                    <a:pt x="18970" y="19836"/>
                    <a:pt x="19078" y="19836"/>
                  </a:cubicBezTo>
                  <a:cubicBezTo>
                    <a:pt x="19269" y="19836"/>
                    <a:pt x="19467" y="19895"/>
                    <a:pt x="19630" y="20057"/>
                  </a:cubicBezTo>
                  <a:cubicBezTo>
                    <a:pt x="19892" y="20147"/>
                    <a:pt x="20064" y="20402"/>
                    <a:pt x="20236" y="20664"/>
                  </a:cubicBezTo>
                  <a:lnTo>
                    <a:pt x="20925" y="17564"/>
                  </a:lnTo>
                  <a:lnTo>
                    <a:pt x="21007" y="17647"/>
                  </a:lnTo>
                  <a:lnTo>
                    <a:pt x="21269" y="16958"/>
                  </a:lnTo>
                  <a:lnTo>
                    <a:pt x="21097" y="16875"/>
                  </a:lnTo>
                  <a:lnTo>
                    <a:pt x="22819" y="8955"/>
                  </a:lnTo>
                  <a:lnTo>
                    <a:pt x="22647" y="8955"/>
                  </a:lnTo>
                  <a:lnTo>
                    <a:pt x="22819" y="8176"/>
                  </a:lnTo>
                  <a:lnTo>
                    <a:pt x="23163" y="8266"/>
                  </a:lnTo>
                  <a:lnTo>
                    <a:pt x="23074" y="6027"/>
                  </a:lnTo>
                  <a:lnTo>
                    <a:pt x="22130" y="8004"/>
                  </a:lnTo>
                  <a:lnTo>
                    <a:pt x="22474" y="8094"/>
                  </a:lnTo>
                  <a:lnTo>
                    <a:pt x="22302" y="8865"/>
                  </a:lnTo>
                  <a:lnTo>
                    <a:pt x="22130" y="8782"/>
                  </a:lnTo>
                  <a:lnTo>
                    <a:pt x="20408" y="16703"/>
                  </a:lnTo>
                  <a:lnTo>
                    <a:pt x="16448" y="15408"/>
                  </a:lnTo>
                  <a:lnTo>
                    <a:pt x="18342" y="6626"/>
                  </a:lnTo>
                  <a:lnTo>
                    <a:pt x="17997" y="6544"/>
                  </a:lnTo>
                  <a:lnTo>
                    <a:pt x="18170" y="6544"/>
                  </a:lnTo>
                  <a:lnTo>
                    <a:pt x="18342" y="5766"/>
                  </a:lnTo>
                  <a:lnTo>
                    <a:pt x="18686" y="5855"/>
                  </a:lnTo>
                  <a:lnTo>
                    <a:pt x="18686" y="5855"/>
                  </a:lnTo>
                  <a:lnTo>
                    <a:pt x="18597" y="3444"/>
                  </a:lnTo>
                  <a:lnTo>
                    <a:pt x="17564" y="5593"/>
                  </a:lnTo>
                  <a:lnTo>
                    <a:pt x="17908" y="5683"/>
                  </a:lnTo>
                  <a:lnTo>
                    <a:pt x="17736" y="6454"/>
                  </a:lnTo>
                  <a:lnTo>
                    <a:pt x="17564" y="6454"/>
                  </a:lnTo>
                  <a:lnTo>
                    <a:pt x="15669" y="15153"/>
                  </a:lnTo>
                  <a:lnTo>
                    <a:pt x="11971" y="14031"/>
                  </a:lnTo>
                  <a:lnTo>
                    <a:pt x="14292" y="3444"/>
                  </a:lnTo>
                  <a:lnTo>
                    <a:pt x="14037" y="3444"/>
                  </a:lnTo>
                  <a:lnTo>
                    <a:pt x="14209" y="2494"/>
                  </a:lnTo>
                  <a:lnTo>
                    <a:pt x="14636" y="2666"/>
                  </a:lnTo>
                  <a:lnTo>
                    <a:pt x="14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3107625" y="3847700"/>
              <a:ext cx="110825" cy="165725"/>
            </a:xfrm>
            <a:custGeom>
              <a:rect b="b" l="l" r="r" t="t"/>
              <a:pathLst>
                <a:path extrusionOk="0" h="6629" w="4433">
                  <a:moveTo>
                    <a:pt x="1617" y="1"/>
                  </a:moveTo>
                  <a:cubicBezTo>
                    <a:pt x="1302" y="1"/>
                    <a:pt x="1728" y="2788"/>
                    <a:pt x="2067" y="4735"/>
                  </a:cubicBezTo>
                  <a:cubicBezTo>
                    <a:pt x="1977" y="4735"/>
                    <a:pt x="1977" y="4824"/>
                    <a:pt x="1977" y="4824"/>
                  </a:cubicBezTo>
                  <a:cubicBezTo>
                    <a:pt x="1573" y="3193"/>
                    <a:pt x="1007" y="1099"/>
                    <a:pt x="510" y="1099"/>
                  </a:cubicBezTo>
                  <a:cubicBezTo>
                    <a:pt x="482" y="1099"/>
                    <a:pt x="455" y="1105"/>
                    <a:pt x="427" y="1119"/>
                  </a:cubicBezTo>
                  <a:cubicBezTo>
                    <a:pt x="0" y="1380"/>
                    <a:pt x="861" y="3619"/>
                    <a:pt x="1550" y="5169"/>
                  </a:cubicBezTo>
                  <a:lnTo>
                    <a:pt x="1288" y="5169"/>
                  </a:lnTo>
                  <a:cubicBezTo>
                    <a:pt x="990" y="4871"/>
                    <a:pt x="692" y="4634"/>
                    <a:pt x="452" y="4634"/>
                  </a:cubicBezTo>
                  <a:cubicBezTo>
                    <a:pt x="415" y="4634"/>
                    <a:pt x="379" y="4640"/>
                    <a:pt x="345" y="4652"/>
                  </a:cubicBezTo>
                  <a:cubicBezTo>
                    <a:pt x="0" y="4735"/>
                    <a:pt x="83" y="4996"/>
                    <a:pt x="345" y="5251"/>
                  </a:cubicBezTo>
                  <a:cubicBezTo>
                    <a:pt x="861" y="5857"/>
                    <a:pt x="1894" y="6629"/>
                    <a:pt x="1894" y="6629"/>
                  </a:cubicBezTo>
                  <a:lnTo>
                    <a:pt x="3527" y="6629"/>
                  </a:lnTo>
                  <a:cubicBezTo>
                    <a:pt x="3527" y="6629"/>
                    <a:pt x="4433" y="3268"/>
                    <a:pt x="3995" y="3268"/>
                  </a:cubicBezTo>
                  <a:cubicBezTo>
                    <a:pt x="3985" y="3268"/>
                    <a:pt x="3973" y="3270"/>
                    <a:pt x="3961" y="3275"/>
                  </a:cubicBezTo>
                  <a:cubicBezTo>
                    <a:pt x="3444" y="3529"/>
                    <a:pt x="3272" y="5596"/>
                    <a:pt x="3182" y="6284"/>
                  </a:cubicBezTo>
                  <a:cubicBezTo>
                    <a:pt x="3182" y="5768"/>
                    <a:pt x="3355" y="4563"/>
                    <a:pt x="3355" y="3447"/>
                  </a:cubicBezTo>
                  <a:cubicBezTo>
                    <a:pt x="3355" y="2370"/>
                    <a:pt x="3355" y="1458"/>
                    <a:pt x="3203" y="1458"/>
                  </a:cubicBezTo>
                  <a:cubicBezTo>
                    <a:pt x="3196" y="1458"/>
                    <a:pt x="3189" y="1460"/>
                    <a:pt x="3182" y="1463"/>
                  </a:cubicBezTo>
                  <a:cubicBezTo>
                    <a:pt x="2928" y="1553"/>
                    <a:pt x="2838" y="2758"/>
                    <a:pt x="2838" y="3963"/>
                  </a:cubicBezTo>
                  <a:lnTo>
                    <a:pt x="2583" y="4218"/>
                  </a:lnTo>
                  <a:cubicBezTo>
                    <a:pt x="2321" y="2324"/>
                    <a:pt x="2067" y="86"/>
                    <a:pt x="1633" y="3"/>
                  </a:cubicBezTo>
                  <a:cubicBezTo>
                    <a:pt x="1627" y="2"/>
                    <a:pt x="1622" y="1"/>
                    <a:pt x="1617" y="1"/>
                  </a:cubicBezTo>
                  <a:close/>
                </a:path>
              </a:pathLst>
            </a:custGeom>
            <a:solidFill>
              <a:srgbClr val="240F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1056325" y="3698850"/>
              <a:ext cx="5501500" cy="1776150"/>
            </a:xfrm>
            <a:custGeom>
              <a:rect b="b" l="l" r="r" t="t"/>
              <a:pathLst>
                <a:path extrusionOk="0" h="71046" w="220060">
                  <a:moveTo>
                    <a:pt x="135622" y="0"/>
                  </a:moveTo>
                  <a:cubicBezTo>
                    <a:pt x="134163" y="0"/>
                    <a:pt x="133256" y="3486"/>
                    <a:pt x="132676" y="6728"/>
                  </a:cubicBezTo>
                  <a:cubicBezTo>
                    <a:pt x="132759" y="5006"/>
                    <a:pt x="132504" y="3457"/>
                    <a:pt x="131554" y="3374"/>
                  </a:cubicBezTo>
                  <a:cubicBezTo>
                    <a:pt x="131538" y="3373"/>
                    <a:pt x="131522" y="3373"/>
                    <a:pt x="131506" y="3373"/>
                  </a:cubicBezTo>
                  <a:cubicBezTo>
                    <a:pt x="130017" y="3373"/>
                    <a:pt x="130616" y="7533"/>
                    <a:pt x="131127" y="10000"/>
                  </a:cubicBezTo>
                  <a:cubicBezTo>
                    <a:pt x="130782" y="8795"/>
                    <a:pt x="130004" y="7162"/>
                    <a:pt x="128799" y="5957"/>
                  </a:cubicBezTo>
                  <a:cubicBezTo>
                    <a:pt x="128517" y="5689"/>
                    <a:pt x="128332" y="5571"/>
                    <a:pt x="128226" y="5571"/>
                  </a:cubicBezTo>
                  <a:cubicBezTo>
                    <a:pt x="127680" y="5571"/>
                    <a:pt x="129183" y="8672"/>
                    <a:pt x="130266" y="10689"/>
                  </a:cubicBezTo>
                  <a:cubicBezTo>
                    <a:pt x="129577" y="10689"/>
                    <a:pt x="128888" y="10606"/>
                    <a:pt x="128199" y="10606"/>
                  </a:cubicBezTo>
                  <a:cubicBezTo>
                    <a:pt x="127938" y="10606"/>
                    <a:pt x="127683" y="10606"/>
                    <a:pt x="127339" y="10517"/>
                  </a:cubicBezTo>
                  <a:lnTo>
                    <a:pt x="126478" y="10517"/>
                  </a:lnTo>
                  <a:cubicBezTo>
                    <a:pt x="126044" y="10517"/>
                    <a:pt x="125699" y="10517"/>
                    <a:pt x="125272" y="10434"/>
                  </a:cubicBezTo>
                  <a:lnTo>
                    <a:pt x="124838" y="10434"/>
                  </a:lnTo>
                  <a:cubicBezTo>
                    <a:pt x="122001" y="10344"/>
                    <a:pt x="119073" y="10262"/>
                    <a:pt x="116229" y="10172"/>
                  </a:cubicBezTo>
                  <a:lnTo>
                    <a:pt x="116146" y="10172"/>
                  </a:lnTo>
                  <a:lnTo>
                    <a:pt x="113474" y="9229"/>
                  </a:lnTo>
                  <a:lnTo>
                    <a:pt x="108652" y="7679"/>
                  </a:lnTo>
                  <a:cubicBezTo>
                    <a:pt x="108652" y="7679"/>
                    <a:pt x="104520" y="7256"/>
                    <a:pt x="100948" y="7256"/>
                  </a:cubicBezTo>
                  <a:cubicBezTo>
                    <a:pt x="99163" y="7256"/>
                    <a:pt x="97517" y="7362"/>
                    <a:pt x="96599" y="7679"/>
                  </a:cubicBezTo>
                  <a:cubicBezTo>
                    <a:pt x="95059" y="8239"/>
                    <a:pt x="94582" y="8293"/>
                    <a:pt x="93960" y="8293"/>
                  </a:cubicBezTo>
                  <a:cubicBezTo>
                    <a:pt x="93812" y="8293"/>
                    <a:pt x="93657" y="8290"/>
                    <a:pt x="93477" y="8290"/>
                  </a:cubicBezTo>
                  <a:cubicBezTo>
                    <a:pt x="93016" y="8290"/>
                    <a:pt x="92398" y="8310"/>
                    <a:pt x="91351" y="8450"/>
                  </a:cubicBezTo>
                  <a:cubicBezTo>
                    <a:pt x="90288" y="8565"/>
                    <a:pt x="89617" y="8603"/>
                    <a:pt x="89148" y="8603"/>
                  </a:cubicBezTo>
                  <a:cubicBezTo>
                    <a:pt x="88210" y="8603"/>
                    <a:pt x="88077" y="8450"/>
                    <a:pt x="87218" y="8450"/>
                  </a:cubicBezTo>
                  <a:cubicBezTo>
                    <a:pt x="86702" y="8450"/>
                    <a:pt x="86013" y="8884"/>
                    <a:pt x="85407" y="9401"/>
                  </a:cubicBezTo>
                  <a:cubicBezTo>
                    <a:pt x="85407" y="10517"/>
                    <a:pt x="85234" y="11722"/>
                    <a:pt x="85234" y="12238"/>
                  </a:cubicBezTo>
                  <a:cubicBezTo>
                    <a:pt x="85324" y="11550"/>
                    <a:pt x="85496" y="9483"/>
                    <a:pt x="86013" y="9229"/>
                  </a:cubicBezTo>
                  <a:cubicBezTo>
                    <a:pt x="86025" y="9224"/>
                    <a:pt x="86037" y="9222"/>
                    <a:pt x="86047" y="9222"/>
                  </a:cubicBezTo>
                  <a:cubicBezTo>
                    <a:pt x="86485" y="9222"/>
                    <a:pt x="85579" y="12583"/>
                    <a:pt x="85579" y="12583"/>
                  </a:cubicBezTo>
                  <a:lnTo>
                    <a:pt x="83946" y="12583"/>
                  </a:lnTo>
                  <a:cubicBezTo>
                    <a:pt x="83946" y="12583"/>
                    <a:pt x="82913" y="11811"/>
                    <a:pt x="82397" y="11205"/>
                  </a:cubicBezTo>
                  <a:cubicBezTo>
                    <a:pt x="80330" y="11377"/>
                    <a:pt x="78264" y="11550"/>
                    <a:pt x="76281" y="11811"/>
                  </a:cubicBezTo>
                  <a:lnTo>
                    <a:pt x="75764" y="11811"/>
                  </a:lnTo>
                  <a:cubicBezTo>
                    <a:pt x="75247" y="11894"/>
                    <a:pt x="74731" y="11894"/>
                    <a:pt x="74214" y="11984"/>
                  </a:cubicBezTo>
                  <a:cubicBezTo>
                    <a:pt x="73870" y="12066"/>
                    <a:pt x="73443" y="12066"/>
                    <a:pt x="73098" y="12156"/>
                  </a:cubicBezTo>
                  <a:lnTo>
                    <a:pt x="72492" y="12156"/>
                  </a:lnTo>
                  <a:cubicBezTo>
                    <a:pt x="69482" y="12500"/>
                    <a:pt x="66555" y="12845"/>
                    <a:pt x="63628" y="13272"/>
                  </a:cubicBezTo>
                  <a:cubicBezTo>
                    <a:pt x="64572" y="11811"/>
                    <a:pt x="66293" y="8884"/>
                    <a:pt x="65178" y="8278"/>
                  </a:cubicBezTo>
                  <a:cubicBezTo>
                    <a:pt x="65097" y="8238"/>
                    <a:pt x="65017" y="8219"/>
                    <a:pt x="64938" y="8219"/>
                  </a:cubicBezTo>
                  <a:cubicBezTo>
                    <a:pt x="63826" y="8219"/>
                    <a:pt x="62821" y="11920"/>
                    <a:pt x="62423" y="13444"/>
                  </a:cubicBezTo>
                  <a:lnTo>
                    <a:pt x="62333" y="13444"/>
                  </a:lnTo>
                  <a:cubicBezTo>
                    <a:pt x="62586" y="11115"/>
                    <a:pt x="63154" y="3082"/>
                    <a:pt x="61484" y="3082"/>
                  </a:cubicBezTo>
                  <a:cubicBezTo>
                    <a:pt x="61425" y="3082"/>
                    <a:pt x="61364" y="3092"/>
                    <a:pt x="61300" y="3112"/>
                  </a:cubicBezTo>
                  <a:cubicBezTo>
                    <a:pt x="59495" y="3629"/>
                    <a:pt x="60529" y="10172"/>
                    <a:pt x="61045" y="12927"/>
                  </a:cubicBezTo>
                  <a:cubicBezTo>
                    <a:pt x="60452" y="9984"/>
                    <a:pt x="58793" y="2674"/>
                    <a:pt x="57676" y="2674"/>
                  </a:cubicBezTo>
                  <a:cubicBezTo>
                    <a:pt x="57651" y="2674"/>
                    <a:pt x="57626" y="2678"/>
                    <a:pt x="57601" y="2685"/>
                  </a:cubicBezTo>
                  <a:cubicBezTo>
                    <a:pt x="56995" y="2940"/>
                    <a:pt x="57512" y="5523"/>
                    <a:pt x="58373" y="8195"/>
                  </a:cubicBezTo>
                  <a:cubicBezTo>
                    <a:pt x="57512" y="5957"/>
                    <a:pt x="56479" y="3629"/>
                    <a:pt x="55535" y="2251"/>
                  </a:cubicBezTo>
                  <a:cubicBezTo>
                    <a:pt x="55273" y="1824"/>
                    <a:pt x="55018" y="1563"/>
                    <a:pt x="54757" y="1308"/>
                  </a:cubicBezTo>
                  <a:cubicBezTo>
                    <a:pt x="54584" y="1136"/>
                    <a:pt x="54330" y="963"/>
                    <a:pt x="54157" y="874"/>
                  </a:cubicBezTo>
                  <a:cubicBezTo>
                    <a:pt x="54027" y="832"/>
                    <a:pt x="53918" y="812"/>
                    <a:pt x="53821" y="812"/>
                  </a:cubicBezTo>
                  <a:cubicBezTo>
                    <a:pt x="53724" y="812"/>
                    <a:pt x="53637" y="832"/>
                    <a:pt x="53551" y="874"/>
                  </a:cubicBezTo>
                  <a:cubicBezTo>
                    <a:pt x="52002" y="1735"/>
                    <a:pt x="54584" y="6556"/>
                    <a:pt x="56740" y="10090"/>
                  </a:cubicBezTo>
                  <a:cubicBezTo>
                    <a:pt x="57684" y="11639"/>
                    <a:pt x="58634" y="12927"/>
                    <a:pt x="58979" y="13533"/>
                  </a:cubicBezTo>
                  <a:cubicBezTo>
                    <a:pt x="58634" y="13017"/>
                    <a:pt x="57856" y="11984"/>
                    <a:pt x="56913" y="10778"/>
                  </a:cubicBezTo>
                  <a:cubicBezTo>
                    <a:pt x="55101" y="8712"/>
                    <a:pt x="52863" y="6301"/>
                    <a:pt x="51485" y="5957"/>
                  </a:cubicBezTo>
                  <a:cubicBezTo>
                    <a:pt x="51408" y="5938"/>
                    <a:pt x="51343" y="5929"/>
                    <a:pt x="51290" y="5929"/>
                  </a:cubicBezTo>
                  <a:cubicBezTo>
                    <a:pt x="50087" y="5929"/>
                    <a:pt x="54619" y="10458"/>
                    <a:pt x="57257" y="13017"/>
                  </a:cubicBezTo>
                  <a:cubicBezTo>
                    <a:pt x="57684" y="13444"/>
                    <a:pt x="58028" y="13788"/>
                    <a:pt x="58373" y="14050"/>
                  </a:cubicBezTo>
                  <a:cubicBezTo>
                    <a:pt x="58028" y="14133"/>
                    <a:pt x="57684" y="14222"/>
                    <a:pt x="57429" y="14222"/>
                  </a:cubicBezTo>
                  <a:cubicBezTo>
                    <a:pt x="56651" y="14394"/>
                    <a:pt x="55879" y="14477"/>
                    <a:pt x="55191" y="14566"/>
                  </a:cubicBezTo>
                  <a:lnTo>
                    <a:pt x="52863" y="14133"/>
                  </a:lnTo>
                  <a:lnTo>
                    <a:pt x="51747" y="14994"/>
                  </a:lnTo>
                  <a:lnTo>
                    <a:pt x="51485" y="15255"/>
                  </a:lnTo>
                  <a:cubicBezTo>
                    <a:pt x="51141" y="15338"/>
                    <a:pt x="50886" y="15338"/>
                    <a:pt x="50624" y="15427"/>
                  </a:cubicBezTo>
                  <a:cubicBezTo>
                    <a:pt x="50025" y="15510"/>
                    <a:pt x="49508" y="15600"/>
                    <a:pt x="48902" y="15772"/>
                  </a:cubicBezTo>
                  <a:lnTo>
                    <a:pt x="48730" y="15772"/>
                  </a:lnTo>
                  <a:cubicBezTo>
                    <a:pt x="48213" y="15854"/>
                    <a:pt x="47786" y="15944"/>
                    <a:pt x="47270" y="16027"/>
                  </a:cubicBezTo>
                  <a:cubicBezTo>
                    <a:pt x="47008" y="16116"/>
                    <a:pt x="46664" y="16199"/>
                    <a:pt x="46319" y="16288"/>
                  </a:cubicBezTo>
                  <a:cubicBezTo>
                    <a:pt x="45458" y="16027"/>
                    <a:pt x="44515" y="15772"/>
                    <a:pt x="44343" y="15772"/>
                  </a:cubicBezTo>
                  <a:lnTo>
                    <a:pt x="43909" y="15772"/>
                  </a:lnTo>
                  <a:cubicBezTo>
                    <a:pt x="43736" y="15854"/>
                    <a:pt x="43482" y="15854"/>
                    <a:pt x="43220" y="15944"/>
                  </a:cubicBezTo>
                  <a:lnTo>
                    <a:pt x="42015" y="16288"/>
                  </a:lnTo>
                  <a:lnTo>
                    <a:pt x="39521" y="17749"/>
                  </a:lnTo>
                  <a:cubicBezTo>
                    <a:pt x="39349" y="17749"/>
                    <a:pt x="39260" y="17749"/>
                    <a:pt x="39087" y="17838"/>
                  </a:cubicBezTo>
                  <a:cubicBezTo>
                    <a:pt x="38832" y="17838"/>
                    <a:pt x="38571" y="17921"/>
                    <a:pt x="38316" y="18010"/>
                  </a:cubicBezTo>
                  <a:cubicBezTo>
                    <a:pt x="37882" y="18093"/>
                    <a:pt x="37538" y="18182"/>
                    <a:pt x="37111" y="18265"/>
                  </a:cubicBezTo>
                  <a:cubicBezTo>
                    <a:pt x="36677" y="18355"/>
                    <a:pt x="36332" y="18437"/>
                    <a:pt x="35988" y="18527"/>
                  </a:cubicBezTo>
                  <a:cubicBezTo>
                    <a:pt x="35816" y="18527"/>
                    <a:pt x="34872" y="18527"/>
                    <a:pt x="34183" y="18437"/>
                  </a:cubicBezTo>
                  <a:lnTo>
                    <a:pt x="33322" y="18437"/>
                  </a:lnTo>
                  <a:cubicBezTo>
                    <a:pt x="32634" y="18437"/>
                    <a:pt x="30912" y="18437"/>
                    <a:pt x="29272" y="18355"/>
                  </a:cubicBezTo>
                  <a:cubicBezTo>
                    <a:pt x="29018" y="18355"/>
                    <a:pt x="28756" y="18265"/>
                    <a:pt x="28501" y="18265"/>
                  </a:cubicBezTo>
                  <a:cubicBezTo>
                    <a:pt x="27723" y="18265"/>
                    <a:pt x="27034" y="18182"/>
                    <a:pt x="26517" y="18093"/>
                  </a:cubicBezTo>
                  <a:cubicBezTo>
                    <a:pt x="26090" y="17978"/>
                    <a:pt x="25697" y="17931"/>
                    <a:pt x="25338" y="17931"/>
                  </a:cubicBezTo>
                  <a:cubicBezTo>
                    <a:pt x="24906" y="17931"/>
                    <a:pt x="24524" y="17999"/>
                    <a:pt x="24196" y="18093"/>
                  </a:cubicBezTo>
                  <a:cubicBezTo>
                    <a:pt x="23935" y="18182"/>
                    <a:pt x="23680" y="18265"/>
                    <a:pt x="23507" y="18355"/>
                  </a:cubicBezTo>
                  <a:cubicBezTo>
                    <a:pt x="23246" y="18437"/>
                    <a:pt x="23074" y="18437"/>
                    <a:pt x="22991" y="18527"/>
                  </a:cubicBezTo>
                  <a:cubicBezTo>
                    <a:pt x="22474" y="18610"/>
                    <a:pt x="20146" y="22742"/>
                    <a:pt x="19974" y="23004"/>
                  </a:cubicBezTo>
                  <a:lnTo>
                    <a:pt x="19974" y="23087"/>
                  </a:lnTo>
                  <a:cubicBezTo>
                    <a:pt x="19547" y="23176"/>
                    <a:pt x="19113" y="23348"/>
                    <a:pt x="18597" y="23520"/>
                  </a:cubicBezTo>
                  <a:cubicBezTo>
                    <a:pt x="19113" y="22398"/>
                    <a:pt x="19458" y="21192"/>
                    <a:pt x="18597" y="20938"/>
                  </a:cubicBezTo>
                  <a:cubicBezTo>
                    <a:pt x="18513" y="20910"/>
                    <a:pt x="18434" y="20897"/>
                    <a:pt x="18358" y="20897"/>
                  </a:cubicBezTo>
                  <a:cubicBezTo>
                    <a:pt x="17496" y="20897"/>
                    <a:pt x="17123" y="22612"/>
                    <a:pt x="16964" y="24037"/>
                  </a:cubicBezTo>
                  <a:cubicBezTo>
                    <a:pt x="16875" y="24120"/>
                    <a:pt x="16792" y="24120"/>
                    <a:pt x="16703" y="24120"/>
                  </a:cubicBezTo>
                  <a:cubicBezTo>
                    <a:pt x="16533" y="22426"/>
                    <a:pt x="16197" y="19985"/>
                    <a:pt x="15452" y="19985"/>
                  </a:cubicBezTo>
                  <a:cubicBezTo>
                    <a:pt x="15439" y="19985"/>
                    <a:pt x="15427" y="19986"/>
                    <a:pt x="15415" y="19987"/>
                  </a:cubicBezTo>
                  <a:cubicBezTo>
                    <a:pt x="14554" y="20159"/>
                    <a:pt x="14981" y="22914"/>
                    <a:pt x="15325" y="24636"/>
                  </a:cubicBezTo>
                  <a:lnTo>
                    <a:pt x="15242" y="24636"/>
                  </a:lnTo>
                  <a:cubicBezTo>
                    <a:pt x="14329" y="22241"/>
                    <a:pt x="12310" y="17296"/>
                    <a:pt x="10626" y="17296"/>
                  </a:cubicBezTo>
                  <a:cubicBezTo>
                    <a:pt x="10557" y="17296"/>
                    <a:pt x="10489" y="17304"/>
                    <a:pt x="10421" y="17322"/>
                  </a:cubicBezTo>
                  <a:cubicBezTo>
                    <a:pt x="8610" y="17838"/>
                    <a:pt x="12315" y="22742"/>
                    <a:pt x="14209" y="24981"/>
                  </a:cubicBezTo>
                  <a:cubicBezTo>
                    <a:pt x="14120" y="24981"/>
                    <a:pt x="14120" y="25070"/>
                    <a:pt x="14120" y="25070"/>
                  </a:cubicBezTo>
                  <a:lnTo>
                    <a:pt x="13947" y="25070"/>
                  </a:lnTo>
                  <a:lnTo>
                    <a:pt x="13865" y="25153"/>
                  </a:lnTo>
                  <a:cubicBezTo>
                    <a:pt x="11946" y="23714"/>
                    <a:pt x="8467" y="21236"/>
                    <a:pt x="6534" y="21236"/>
                  </a:cubicBezTo>
                  <a:cubicBezTo>
                    <a:pt x="6385" y="21236"/>
                    <a:pt x="6245" y="21251"/>
                    <a:pt x="6116" y="21282"/>
                  </a:cubicBezTo>
                  <a:cubicBezTo>
                    <a:pt x="4305" y="21709"/>
                    <a:pt x="9388" y="24120"/>
                    <a:pt x="12659" y="25587"/>
                  </a:cubicBezTo>
                  <a:cubicBezTo>
                    <a:pt x="11537" y="25931"/>
                    <a:pt x="10504" y="26358"/>
                    <a:pt x="9388" y="26792"/>
                  </a:cubicBezTo>
                  <a:cubicBezTo>
                    <a:pt x="9126" y="26875"/>
                    <a:pt x="8954" y="26964"/>
                    <a:pt x="8699" y="27047"/>
                  </a:cubicBezTo>
                  <a:lnTo>
                    <a:pt x="8183" y="27309"/>
                  </a:lnTo>
                  <a:cubicBezTo>
                    <a:pt x="5338" y="28342"/>
                    <a:pt x="2583" y="29547"/>
                    <a:pt x="0" y="30663"/>
                  </a:cubicBezTo>
                  <a:lnTo>
                    <a:pt x="0" y="36001"/>
                  </a:lnTo>
                  <a:cubicBezTo>
                    <a:pt x="18817" y="28926"/>
                    <a:pt x="58824" y="16128"/>
                    <a:pt x="103625" y="16128"/>
                  </a:cubicBezTo>
                  <a:cubicBezTo>
                    <a:pt x="110069" y="16128"/>
                    <a:pt x="116612" y="16393"/>
                    <a:pt x="123206" y="16977"/>
                  </a:cubicBezTo>
                  <a:cubicBezTo>
                    <a:pt x="123206" y="16977"/>
                    <a:pt x="126216" y="21454"/>
                    <a:pt x="106070" y="21454"/>
                  </a:cubicBezTo>
                  <a:cubicBezTo>
                    <a:pt x="85923" y="21454"/>
                    <a:pt x="78092" y="25153"/>
                    <a:pt x="83685" y="26964"/>
                  </a:cubicBezTo>
                  <a:cubicBezTo>
                    <a:pt x="89284" y="28686"/>
                    <a:pt x="129143" y="28080"/>
                    <a:pt x="132504" y="28342"/>
                  </a:cubicBezTo>
                  <a:cubicBezTo>
                    <a:pt x="135859" y="28686"/>
                    <a:pt x="138097" y="31179"/>
                    <a:pt x="133882" y="31352"/>
                  </a:cubicBezTo>
                  <a:cubicBezTo>
                    <a:pt x="129660" y="31524"/>
                    <a:pt x="107791" y="36951"/>
                    <a:pt x="108825" y="39617"/>
                  </a:cubicBezTo>
                  <a:cubicBezTo>
                    <a:pt x="109775" y="42289"/>
                    <a:pt x="166681" y="39789"/>
                    <a:pt x="186572" y="45389"/>
                  </a:cubicBezTo>
                  <a:cubicBezTo>
                    <a:pt x="201641" y="49713"/>
                    <a:pt x="197465" y="50547"/>
                    <a:pt x="191801" y="50547"/>
                  </a:cubicBezTo>
                  <a:cubicBezTo>
                    <a:pt x="190022" y="50547"/>
                    <a:pt x="188095" y="50465"/>
                    <a:pt x="186572" y="50382"/>
                  </a:cubicBezTo>
                  <a:cubicBezTo>
                    <a:pt x="185907" y="50347"/>
                    <a:pt x="184916" y="50329"/>
                    <a:pt x="183673" y="50329"/>
                  </a:cubicBezTo>
                  <a:cubicBezTo>
                    <a:pt x="172845" y="50329"/>
                    <a:pt x="142960" y="51707"/>
                    <a:pt x="144041" y="55031"/>
                  </a:cubicBezTo>
                  <a:cubicBezTo>
                    <a:pt x="145329" y="58647"/>
                    <a:pt x="203874" y="62436"/>
                    <a:pt x="199225" y="66224"/>
                  </a:cubicBezTo>
                  <a:cubicBezTo>
                    <a:pt x="196470" y="68373"/>
                    <a:pt x="186827" y="70012"/>
                    <a:pt x="178906" y="71045"/>
                  </a:cubicBezTo>
                  <a:lnTo>
                    <a:pt x="220060" y="71045"/>
                  </a:lnTo>
                  <a:lnTo>
                    <a:pt x="220060" y="30752"/>
                  </a:lnTo>
                  <a:cubicBezTo>
                    <a:pt x="215845" y="28858"/>
                    <a:pt x="211450" y="27047"/>
                    <a:pt x="206801" y="25325"/>
                  </a:cubicBezTo>
                  <a:lnTo>
                    <a:pt x="212056" y="14477"/>
                  </a:lnTo>
                  <a:lnTo>
                    <a:pt x="210162" y="13361"/>
                  </a:lnTo>
                  <a:lnTo>
                    <a:pt x="213517" y="8368"/>
                  </a:lnTo>
                  <a:lnTo>
                    <a:pt x="208006" y="5613"/>
                  </a:lnTo>
                  <a:lnTo>
                    <a:pt x="206374" y="11123"/>
                  </a:lnTo>
                  <a:lnTo>
                    <a:pt x="204046" y="9828"/>
                  </a:lnTo>
                  <a:lnTo>
                    <a:pt x="199569" y="21709"/>
                  </a:lnTo>
                  <a:cubicBezTo>
                    <a:pt x="199225" y="22053"/>
                    <a:pt x="198970" y="22398"/>
                    <a:pt x="198798" y="22659"/>
                  </a:cubicBezTo>
                  <a:lnTo>
                    <a:pt x="198626" y="22659"/>
                  </a:lnTo>
                  <a:lnTo>
                    <a:pt x="198626" y="22570"/>
                  </a:lnTo>
                  <a:cubicBezTo>
                    <a:pt x="199480" y="20861"/>
                    <a:pt x="201861" y="15509"/>
                    <a:pt x="200631" y="15509"/>
                  </a:cubicBezTo>
                  <a:cubicBezTo>
                    <a:pt x="200622" y="15509"/>
                    <a:pt x="200612" y="15509"/>
                    <a:pt x="200602" y="15510"/>
                  </a:cubicBezTo>
                  <a:cubicBezTo>
                    <a:pt x="199225" y="15682"/>
                    <a:pt x="197937" y="20848"/>
                    <a:pt x="197592" y="22315"/>
                  </a:cubicBezTo>
                  <a:cubicBezTo>
                    <a:pt x="197932" y="20186"/>
                    <a:pt x="199616" y="10085"/>
                    <a:pt x="197582" y="10085"/>
                  </a:cubicBezTo>
                  <a:cubicBezTo>
                    <a:pt x="197556" y="10085"/>
                    <a:pt x="197530" y="10086"/>
                    <a:pt x="197503" y="10090"/>
                  </a:cubicBezTo>
                  <a:cubicBezTo>
                    <a:pt x="195526" y="10434"/>
                    <a:pt x="196387" y="18355"/>
                    <a:pt x="196731" y="21020"/>
                  </a:cubicBezTo>
                  <a:cubicBezTo>
                    <a:pt x="196470" y="19298"/>
                    <a:pt x="195698" y="15427"/>
                    <a:pt x="194493" y="13706"/>
                  </a:cubicBezTo>
                  <a:cubicBezTo>
                    <a:pt x="194321" y="13444"/>
                    <a:pt x="194149" y="13189"/>
                    <a:pt x="193887" y="13099"/>
                  </a:cubicBezTo>
                  <a:cubicBezTo>
                    <a:pt x="193724" y="12937"/>
                    <a:pt x="193526" y="12878"/>
                    <a:pt x="193335" y="12878"/>
                  </a:cubicBezTo>
                  <a:cubicBezTo>
                    <a:pt x="193227" y="12878"/>
                    <a:pt x="193121" y="12897"/>
                    <a:pt x="193026" y="12927"/>
                  </a:cubicBezTo>
                  <a:cubicBezTo>
                    <a:pt x="192337" y="13099"/>
                    <a:pt x="192254" y="13706"/>
                    <a:pt x="192427" y="14649"/>
                  </a:cubicBezTo>
                  <a:cubicBezTo>
                    <a:pt x="192427" y="14821"/>
                    <a:pt x="192509" y="15083"/>
                    <a:pt x="192599" y="15338"/>
                  </a:cubicBezTo>
                  <a:cubicBezTo>
                    <a:pt x="192681" y="15772"/>
                    <a:pt x="192854" y="16288"/>
                    <a:pt x="193115" y="16715"/>
                  </a:cubicBezTo>
                  <a:cubicBezTo>
                    <a:pt x="193288" y="17149"/>
                    <a:pt x="193460" y="17494"/>
                    <a:pt x="193632" y="17921"/>
                  </a:cubicBezTo>
                  <a:cubicBezTo>
                    <a:pt x="194321" y="19470"/>
                    <a:pt x="195264" y="20938"/>
                    <a:pt x="195781" y="21709"/>
                  </a:cubicBezTo>
                  <a:lnTo>
                    <a:pt x="195526" y="21709"/>
                  </a:lnTo>
                  <a:cubicBezTo>
                    <a:pt x="195010" y="21110"/>
                    <a:pt x="194231" y="20249"/>
                    <a:pt x="193288" y="19388"/>
                  </a:cubicBezTo>
                  <a:cubicBezTo>
                    <a:pt x="193026" y="19216"/>
                    <a:pt x="192854" y="19043"/>
                    <a:pt x="192599" y="18871"/>
                  </a:cubicBezTo>
                  <a:cubicBezTo>
                    <a:pt x="191637" y="18134"/>
                    <a:pt x="190681" y="17523"/>
                    <a:pt x="189885" y="17523"/>
                  </a:cubicBezTo>
                  <a:cubicBezTo>
                    <a:pt x="189752" y="17523"/>
                    <a:pt x="189623" y="17540"/>
                    <a:pt x="189499" y="17576"/>
                  </a:cubicBezTo>
                  <a:cubicBezTo>
                    <a:pt x="188377" y="17749"/>
                    <a:pt x="190188" y="19216"/>
                    <a:pt x="192254" y="20593"/>
                  </a:cubicBezTo>
                  <a:lnTo>
                    <a:pt x="192392" y="20731"/>
                  </a:lnTo>
                  <a:lnTo>
                    <a:pt x="192392" y="20731"/>
                  </a:lnTo>
                  <a:cubicBezTo>
                    <a:pt x="190365" y="20140"/>
                    <a:pt x="188336" y="19633"/>
                    <a:pt x="186228" y="19126"/>
                  </a:cubicBezTo>
                  <a:lnTo>
                    <a:pt x="186138" y="19043"/>
                  </a:lnTo>
                  <a:lnTo>
                    <a:pt x="184072" y="18527"/>
                  </a:lnTo>
                  <a:lnTo>
                    <a:pt x="183989" y="18527"/>
                  </a:lnTo>
                  <a:lnTo>
                    <a:pt x="183728" y="18182"/>
                  </a:lnTo>
                  <a:lnTo>
                    <a:pt x="183128" y="17149"/>
                  </a:lnTo>
                  <a:lnTo>
                    <a:pt x="182440" y="16116"/>
                  </a:lnTo>
                  <a:lnTo>
                    <a:pt x="179685" y="14133"/>
                  </a:lnTo>
                  <a:lnTo>
                    <a:pt x="179685" y="13616"/>
                  </a:lnTo>
                  <a:lnTo>
                    <a:pt x="179685" y="12583"/>
                  </a:lnTo>
                  <a:lnTo>
                    <a:pt x="178479" y="12066"/>
                  </a:lnTo>
                  <a:lnTo>
                    <a:pt x="174946" y="10606"/>
                  </a:lnTo>
                  <a:lnTo>
                    <a:pt x="174257" y="10262"/>
                  </a:lnTo>
                  <a:lnTo>
                    <a:pt x="171846" y="9229"/>
                  </a:lnTo>
                  <a:lnTo>
                    <a:pt x="168664" y="10090"/>
                  </a:lnTo>
                  <a:cubicBezTo>
                    <a:pt x="168664" y="10090"/>
                    <a:pt x="166598" y="9973"/>
                    <a:pt x="164888" y="9973"/>
                  </a:cubicBezTo>
                  <a:cubicBezTo>
                    <a:pt x="164033" y="9973"/>
                    <a:pt x="163267" y="10002"/>
                    <a:pt x="162892" y="10090"/>
                  </a:cubicBezTo>
                  <a:cubicBezTo>
                    <a:pt x="162293" y="10344"/>
                    <a:pt x="159449" y="11467"/>
                    <a:pt x="156955" y="12411"/>
                  </a:cubicBezTo>
                  <a:cubicBezTo>
                    <a:pt x="156349" y="12672"/>
                    <a:pt x="155833" y="12927"/>
                    <a:pt x="155316" y="13099"/>
                  </a:cubicBezTo>
                  <a:lnTo>
                    <a:pt x="153250" y="12845"/>
                  </a:lnTo>
                  <a:lnTo>
                    <a:pt x="152823" y="12845"/>
                  </a:lnTo>
                  <a:cubicBezTo>
                    <a:pt x="152134" y="12755"/>
                    <a:pt x="151445" y="12672"/>
                    <a:pt x="150839" y="12583"/>
                  </a:cubicBezTo>
                  <a:cubicBezTo>
                    <a:pt x="150495" y="12500"/>
                    <a:pt x="150150" y="12500"/>
                    <a:pt x="149806" y="12411"/>
                  </a:cubicBezTo>
                  <a:lnTo>
                    <a:pt x="149723" y="12411"/>
                  </a:lnTo>
                  <a:cubicBezTo>
                    <a:pt x="149379" y="12411"/>
                    <a:pt x="149035" y="12328"/>
                    <a:pt x="148690" y="12328"/>
                  </a:cubicBezTo>
                  <a:cubicBezTo>
                    <a:pt x="148346" y="12238"/>
                    <a:pt x="148001" y="12238"/>
                    <a:pt x="147740" y="12238"/>
                  </a:cubicBezTo>
                  <a:cubicBezTo>
                    <a:pt x="147223" y="12156"/>
                    <a:pt x="146624" y="12066"/>
                    <a:pt x="146107" y="11984"/>
                  </a:cubicBezTo>
                  <a:lnTo>
                    <a:pt x="145673" y="11984"/>
                  </a:lnTo>
                  <a:cubicBezTo>
                    <a:pt x="142574" y="11639"/>
                    <a:pt x="139392" y="11377"/>
                    <a:pt x="136120" y="11123"/>
                  </a:cubicBezTo>
                  <a:cubicBezTo>
                    <a:pt x="137670" y="9311"/>
                    <a:pt x="139736" y="6728"/>
                    <a:pt x="138786" y="6556"/>
                  </a:cubicBezTo>
                  <a:cubicBezTo>
                    <a:pt x="138735" y="6543"/>
                    <a:pt x="138683" y="6537"/>
                    <a:pt x="138631" y="6537"/>
                  </a:cubicBezTo>
                  <a:cubicBezTo>
                    <a:pt x="137970" y="6537"/>
                    <a:pt x="137173" y="7506"/>
                    <a:pt x="136375" y="8622"/>
                  </a:cubicBezTo>
                  <a:cubicBezTo>
                    <a:pt x="137753" y="6129"/>
                    <a:pt x="139130" y="3374"/>
                    <a:pt x="138187" y="3284"/>
                  </a:cubicBezTo>
                  <a:cubicBezTo>
                    <a:pt x="137236" y="3284"/>
                    <a:pt x="135859" y="5785"/>
                    <a:pt x="134825" y="8106"/>
                  </a:cubicBezTo>
                  <a:cubicBezTo>
                    <a:pt x="136120" y="4662"/>
                    <a:pt x="137498" y="275"/>
                    <a:pt x="135776" y="13"/>
                  </a:cubicBezTo>
                  <a:cubicBezTo>
                    <a:pt x="135724" y="4"/>
                    <a:pt x="135673" y="0"/>
                    <a:pt x="135622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4" name="Google Shape;144;p10"/>
          <p:cNvPicPr preferRelativeResize="0"/>
          <p:nvPr/>
        </p:nvPicPr>
        <p:blipFill rotWithShape="1">
          <a:blip r:embed="rId2">
            <a:alphaModFix/>
          </a:blip>
          <a:srcRect b="29263" l="0" r="0" t="0"/>
          <a:stretch/>
        </p:blipFill>
        <p:spPr>
          <a:xfrm>
            <a:off x="0" y="4581525"/>
            <a:ext cx="91440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0"/>
          <p:cNvSpPr/>
          <p:nvPr/>
        </p:nvSpPr>
        <p:spPr>
          <a:xfrm>
            <a:off x="6481800" y="597155"/>
            <a:ext cx="1052485" cy="345044"/>
          </a:xfrm>
          <a:custGeom>
            <a:rect b="b" l="l" r="r" t="t"/>
            <a:pathLst>
              <a:path extrusionOk="0" h="27379" w="83514">
                <a:moveTo>
                  <a:pt x="51658" y="0"/>
                </a:moveTo>
                <a:cubicBezTo>
                  <a:pt x="41327" y="0"/>
                  <a:pt x="36071" y="9388"/>
                  <a:pt x="40466" y="15931"/>
                </a:cubicBezTo>
                <a:cubicBezTo>
                  <a:pt x="40466" y="15931"/>
                  <a:pt x="37366" y="15153"/>
                  <a:pt x="34350" y="15153"/>
                </a:cubicBezTo>
                <a:cubicBezTo>
                  <a:pt x="31767" y="15153"/>
                  <a:pt x="29273" y="15669"/>
                  <a:pt x="28757" y="17736"/>
                </a:cubicBezTo>
                <a:cubicBezTo>
                  <a:pt x="27551" y="22130"/>
                  <a:pt x="24879" y="20835"/>
                  <a:pt x="23329" y="21441"/>
                </a:cubicBezTo>
                <a:cubicBezTo>
                  <a:pt x="21780" y="22130"/>
                  <a:pt x="22813" y="24279"/>
                  <a:pt x="19025" y="24279"/>
                </a:cubicBezTo>
                <a:lnTo>
                  <a:pt x="18508" y="24279"/>
                </a:lnTo>
                <a:cubicBezTo>
                  <a:pt x="18336" y="24196"/>
                  <a:pt x="17991" y="24196"/>
                  <a:pt x="17737" y="24196"/>
                </a:cubicBezTo>
                <a:cubicBezTo>
                  <a:pt x="12571" y="24196"/>
                  <a:pt x="1" y="25484"/>
                  <a:pt x="1806" y="25574"/>
                </a:cubicBezTo>
                <a:cubicBezTo>
                  <a:pt x="3617" y="25746"/>
                  <a:pt x="31767" y="26607"/>
                  <a:pt x="51052" y="27296"/>
                </a:cubicBezTo>
                <a:cubicBezTo>
                  <a:pt x="53208" y="27296"/>
                  <a:pt x="54930" y="27378"/>
                  <a:pt x="56307" y="27378"/>
                </a:cubicBezTo>
                <a:cubicBezTo>
                  <a:pt x="67066" y="27378"/>
                  <a:pt x="55701" y="25312"/>
                  <a:pt x="63195" y="24968"/>
                </a:cubicBezTo>
                <a:cubicBezTo>
                  <a:pt x="67500" y="24796"/>
                  <a:pt x="76020" y="24796"/>
                  <a:pt x="83513" y="24541"/>
                </a:cubicBezTo>
                <a:lnTo>
                  <a:pt x="83513" y="21269"/>
                </a:lnTo>
                <a:cubicBezTo>
                  <a:pt x="78430" y="20753"/>
                  <a:pt x="83341" y="20236"/>
                  <a:pt x="83169" y="18252"/>
                </a:cubicBezTo>
                <a:cubicBezTo>
                  <a:pt x="82907" y="15931"/>
                  <a:pt x="78348" y="11626"/>
                  <a:pt x="68189" y="11192"/>
                </a:cubicBezTo>
                <a:cubicBezTo>
                  <a:pt x="67582" y="11110"/>
                  <a:pt x="66983" y="11110"/>
                  <a:pt x="66377" y="11110"/>
                </a:cubicBezTo>
                <a:cubicBezTo>
                  <a:pt x="65344" y="11110"/>
                  <a:pt x="64483" y="11192"/>
                  <a:pt x="63622" y="11192"/>
                </a:cubicBezTo>
                <a:cubicBezTo>
                  <a:pt x="63794" y="10332"/>
                  <a:pt x="63884" y="9388"/>
                  <a:pt x="63794" y="8437"/>
                </a:cubicBezTo>
                <a:cubicBezTo>
                  <a:pt x="63794" y="8183"/>
                  <a:pt x="63712" y="8010"/>
                  <a:pt x="63712" y="7749"/>
                </a:cubicBezTo>
                <a:cubicBezTo>
                  <a:pt x="63278" y="4739"/>
                  <a:pt x="61384" y="1811"/>
                  <a:pt x="56307" y="606"/>
                </a:cubicBezTo>
                <a:cubicBezTo>
                  <a:pt x="54668" y="172"/>
                  <a:pt x="53118" y="0"/>
                  <a:pt x="51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"/>
          <p:cNvSpPr/>
          <p:nvPr/>
        </p:nvSpPr>
        <p:spPr>
          <a:xfrm>
            <a:off x="2089950" y="597148"/>
            <a:ext cx="997097" cy="345056"/>
          </a:xfrm>
          <a:custGeom>
            <a:rect b="b" l="l" r="r" t="t"/>
            <a:pathLst>
              <a:path extrusionOk="0" h="27380" w="79119">
                <a:moveTo>
                  <a:pt x="33405" y="1"/>
                </a:moveTo>
                <a:cubicBezTo>
                  <a:pt x="22984" y="1"/>
                  <a:pt x="17736" y="9389"/>
                  <a:pt x="22123" y="15932"/>
                </a:cubicBezTo>
                <a:cubicBezTo>
                  <a:pt x="22123" y="15932"/>
                  <a:pt x="19113" y="15154"/>
                  <a:pt x="16014" y="15154"/>
                </a:cubicBezTo>
                <a:cubicBezTo>
                  <a:pt x="13514" y="15154"/>
                  <a:pt x="10931" y="15670"/>
                  <a:pt x="10414" y="17736"/>
                </a:cubicBezTo>
                <a:cubicBezTo>
                  <a:pt x="9209" y="22131"/>
                  <a:pt x="6543" y="20836"/>
                  <a:pt x="4994" y="21442"/>
                </a:cubicBezTo>
                <a:cubicBezTo>
                  <a:pt x="3444" y="22131"/>
                  <a:pt x="4477" y="24280"/>
                  <a:pt x="689" y="24280"/>
                </a:cubicBezTo>
                <a:lnTo>
                  <a:pt x="0" y="24280"/>
                </a:lnTo>
                <a:lnTo>
                  <a:pt x="0" y="26174"/>
                </a:lnTo>
                <a:cubicBezTo>
                  <a:pt x="9898" y="26518"/>
                  <a:pt x="22557" y="26952"/>
                  <a:pt x="32716" y="27297"/>
                </a:cubicBezTo>
                <a:cubicBezTo>
                  <a:pt x="34955" y="27379"/>
                  <a:pt x="36677" y="27379"/>
                  <a:pt x="38054" y="27379"/>
                </a:cubicBezTo>
                <a:cubicBezTo>
                  <a:pt x="48813" y="27379"/>
                  <a:pt x="37365" y="25313"/>
                  <a:pt x="44852" y="24969"/>
                </a:cubicBezTo>
                <a:cubicBezTo>
                  <a:pt x="51740" y="24714"/>
                  <a:pt x="69648" y="24714"/>
                  <a:pt x="76191" y="23935"/>
                </a:cubicBezTo>
                <a:cubicBezTo>
                  <a:pt x="76535" y="23935"/>
                  <a:pt x="76880" y="23935"/>
                  <a:pt x="77142" y="23853"/>
                </a:cubicBezTo>
                <a:cubicBezTo>
                  <a:pt x="78085" y="23681"/>
                  <a:pt x="78602" y="23508"/>
                  <a:pt x="78691" y="23336"/>
                </a:cubicBezTo>
                <a:cubicBezTo>
                  <a:pt x="79118" y="21869"/>
                  <a:pt x="75764" y="22131"/>
                  <a:pt x="67327" y="21442"/>
                </a:cubicBezTo>
                <a:cubicBezTo>
                  <a:pt x="58889" y="20836"/>
                  <a:pt x="65088" y="20492"/>
                  <a:pt x="64826" y="18253"/>
                </a:cubicBezTo>
                <a:cubicBezTo>
                  <a:pt x="64572" y="15932"/>
                  <a:pt x="60095" y="11710"/>
                  <a:pt x="49935" y="11193"/>
                </a:cubicBezTo>
                <a:cubicBezTo>
                  <a:pt x="49247" y="11111"/>
                  <a:pt x="48641" y="11111"/>
                  <a:pt x="48041" y="11111"/>
                </a:cubicBezTo>
                <a:cubicBezTo>
                  <a:pt x="47180" y="11111"/>
                  <a:pt x="46402" y="11193"/>
                  <a:pt x="45713" y="11193"/>
                </a:cubicBezTo>
                <a:cubicBezTo>
                  <a:pt x="45541" y="11193"/>
                  <a:pt x="45458" y="11193"/>
                  <a:pt x="45286" y="11283"/>
                </a:cubicBezTo>
                <a:cubicBezTo>
                  <a:pt x="45369" y="11021"/>
                  <a:pt x="45369" y="10766"/>
                  <a:pt x="45369" y="10594"/>
                </a:cubicBezTo>
                <a:cubicBezTo>
                  <a:pt x="45803" y="6544"/>
                  <a:pt x="44597" y="2239"/>
                  <a:pt x="37965" y="607"/>
                </a:cubicBezTo>
                <a:cubicBezTo>
                  <a:pt x="36332" y="173"/>
                  <a:pt x="34783" y="1"/>
                  <a:pt x="334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"/>
          <p:cNvSpPr/>
          <p:nvPr/>
        </p:nvSpPr>
        <p:spPr>
          <a:xfrm>
            <a:off x="-5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"/>
          <p:cNvSpPr/>
          <p:nvPr/>
        </p:nvSpPr>
        <p:spPr>
          <a:xfrm flipH="1">
            <a:off x="7252475" y="0"/>
            <a:ext cx="1897005" cy="1352519"/>
          </a:xfrm>
          <a:custGeom>
            <a:rect b="b" l="l" r="r" t="t"/>
            <a:pathLst>
              <a:path extrusionOk="0" h="203616" w="285586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"/>
          <p:cNvSpPr txBox="1"/>
          <p:nvPr>
            <p:ph type="title"/>
          </p:nvPr>
        </p:nvSpPr>
        <p:spPr>
          <a:xfrm>
            <a:off x="723950" y="986625"/>
            <a:ext cx="7706700" cy="7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Font typeface="Chewy"/>
              <a:buNone/>
              <a:defRPr sz="6500"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Font typeface="Chewy"/>
              <a:buNone/>
              <a:defRPr sz="6500"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Font typeface="Chewy"/>
              <a:buNone/>
              <a:defRPr sz="6500"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Font typeface="Chewy"/>
              <a:buNone/>
              <a:defRPr sz="6500"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Font typeface="Chewy"/>
              <a:buNone/>
              <a:defRPr sz="6500"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Font typeface="Chewy"/>
              <a:buNone/>
              <a:defRPr sz="6500"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Font typeface="Chewy"/>
              <a:buNone/>
              <a:defRPr sz="6500"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Font typeface="Chewy"/>
              <a:buNone/>
              <a:defRPr sz="6500"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4.png"/><Relationship Id="rId5" Type="http://schemas.openxmlformats.org/officeDocument/2006/relationships/image" Target="../media/image18.jpg"/><Relationship Id="rId6" Type="http://schemas.openxmlformats.org/officeDocument/2006/relationships/image" Target="../media/image9.jpg"/><Relationship Id="rId7" Type="http://schemas.openxmlformats.org/officeDocument/2006/relationships/image" Target="../media/image8.jpg"/><Relationship Id="rId8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"/>
          <p:cNvSpPr txBox="1"/>
          <p:nvPr>
            <p:ph type="ctrTitle"/>
          </p:nvPr>
        </p:nvSpPr>
        <p:spPr>
          <a:xfrm>
            <a:off x="713225" y="3105150"/>
            <a:ext cx="7717500" cy="83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October Monthly Meeting</a:t>
            </a:r>
            <a:endParaRPr sz="4000"/>
          </a:p>
        </p:txBody>
      </p:sp>
      <p:grpSp>
        <p:nvGrpSpPr>
          <p:cNvPr id="483" name="Google Shape;483;p36"/>
          <p:cNvGrpSpPr/>
          <p:nvPr/>
        </p:nvGrpSpPr>
        <p:grpSpPr>
          <a:xfrm>
            <a:off x="3349499" y="1636963"/>
            <a:ext cx="2507554" cy="1461301"/>
            <a:chOff x="3574700" y="1749726"/>
            <a:chExt cx="2444725" cy="1424687"/>
          </a:xfrm>
        </p:grpSpPr>
        <p:grpSp>
          <p:nvGrpSpPr>
            <p:cNvPr id="484" name="Google Shape;484;p36"/>
            <p:cNvGrpSpPr/>
            <p:nvPr/>
          </p:nvGrpSpPr>
          <p:grpSpPr>
            <a:xfrm>
              <a:off x="5220150" y="1852225"/>
              <a:ext cx="799275" cy="1310614"/>
              <a:chOff x="1984500" y="2358075"/>
              <a:chExt cx="799275" cy="1310614"/>
            </a:xfrm>
          </p:grpSpPr>
          <p:sp>
            <p:nvSpPr>
              <p:cNvPr id="485" name="Google Shape;485;p36"/>
              <p:cNvSpPr/>
              <p:nvPr/>
            </p:nvSpPr>
            <p:spPr>
              <a:xfrm>
                <a:off x="2022621" y="3561525"/>
                <a:ext cx="686615" cy="107164"/>
              </a:xfrm>
              <a:custGeom>
                <a:rect b="b" l="l" r="r" t="t"/>
                <a:pathLst>
                  <a:path extrusionOk="0" h="3576" w="22912">
                    <a:moveTo>
                      <a:pt x="11414" y="1"/>
                    </a:moveTo>
                    <a:cubicBezTo>
                      <a:pt x="5143" y="1"/>
                      <a:pt x="0" y="788"/>
                      <a:pt x="0" y="1833"/>
                    </a:cubicBezTo>
                    <a:cubicBezTo>
                      <a:pt x="0" y="2788"/>
                      <a:pt x="5143" y="3575"/>
                      <a:pt x="11414" y="3575"/>
                    </a:cubicBezTo>
                    <a:cubicBezTo>
                      <a:pt x="17769" y="3575"/>
                      <a:pt x="22912" y="2788"/>
                      <a:pt x="22912" y="1833"/>
                    </a:cubicBezTo>
                    <a:cubicBezTo>
                      <a:pt x="22912" y="788"/>
                      <a:pt x="17769" y="1"/>
                      <a:pt x="114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36"/>
              <p:cNvSpPr/>
              <p:nvPr/>
            </p:nvSpPr>
            <p:spPr>
              <a:xfrm>
                <a:off x="2361300" y="3067325"/>
                <a:ext cx="289050" cy="82950"/>
              </a:xfrm>
              <a:custGeom>
                <a:rect b="b" l="l" r="r" t="t"/>
                <a:pathLst>
                  <a:path extrusionOk="0" h="3318" w="11562">
                    <a:moveTo>
                      <a:pt x="1046" y="0"/>
                    </a:moveTo>
                    <a:cubicBezTo>
                      <a:pt x="433" y="84"/>
                      <a:pt x="1" y="697"/>
                      <a:pt x="84" y="1219"/>
                    </a:cubicBezTo>
                    <a:cubicBezTo>
                      <a:pt x="175" y="1651"/>
                      <a:pt x="607" y="2000"/>
                      <a:pt x="1046" y="2090"/>
                    </a:cubicBezTo>
                    <a:lnTo>
                      <a:pt x="4962" y="2174"/>
                    </a:lnTo>
                    <a:lnTo>
                      <a:pt x="9666" y="2090"/>
                    </a:lnTo>
                    <a:cubicBezTo>
                      <a:pt x="9756" y="2090"/>
                      <a:pt x="9840" y="2174"/>
                      <a:pt x="9930" y="2265"/>
                    </a:cubicBezTo>
                    <a:cubicBezTo>
                      <a:pt x="10552" y="3041"/>
                      <a:pt x="10952" y="3318"/>
                      <a:pt x="11170" y="3318"/>
                    </a:cubicBezTo>
                    <a:cubicBezTo>
                      <a:pt x="11562" y="3318"/>
                      <a:pt x="11362" y="2418"/>
                      <a:pt x="10801" y="1916"/>
                    </a:cubicBezTo>
                    <a:cubicBezTo>
                      <a:pt x="10014" y="1129"/>
                      <a:pt x="6356" y="348"/>
                      <a:pt x="5053" y="258"/>
                    </a:cubicBezTo>
                    <a:lnTo>
                      <a:pt x="4962" y="258"/>
                    </a:lnTo>
                    <a:cubicBezTo>
                      <a:pt x="4962" y="258"/>
                      <a:pt x="1220" y="0"/>
                      <a:pt x="10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36"/>
              <p:cNvSpPr/>
              <p:nvPr/>
            </p:nvSpPr>
            <p:spPr>
              <a:xfrm>
                <a:off x="2417925" y="3065050"/>
                <a:ext cx="41300" cy="61000"/>
              </a:xfrm>
              <a:custGeom>
                <a:rect b="b" l="l" r="r" t="t"/>
                <a:pathLst>
                  <a:path extrusionOk="0" h="2440" w="1652">
                    <a:moveTo>
                      <a:pt x="433" y="0"/>
                    </a:moveTo>
                    <a:cubicBezTo>
                      <a:pt x="781" y="1568"/>
                      <a:pt x="0" y="2439"/>
                      <a:pt x="0" y="2439"/>
                    </a:cubicBezTo>
                    <a:lnTo>
                      <a:pt x="1046" y="2439"/>
                    </a:lnTo>
                    <a:cubicBezTo>
                      <a:pt x="1652" y="1659"/>
                      <a:pt x="1304" y="0"/>
                      <a:pt x="13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36"/>
              <p:cNvSpPr/>
              <p:nvPr/>
            </p:nvSpPr>
            <p:spPr>
              <a:xfrm>
                <a:off x="2433075" y="3062950"/>
                <a:ext cx="65350" cy="71800"/>
              </a:xfrm>
              <a:custGeom>
                <a:rect b="b" l="l" r="r" t="t"/>
                <a:pathLst>
                  <a:path extrusionOk="0" h="2872" w="2614">
                    <a:moveTo>
                      <a:pt x="1659" y="1"/>
                    </a:moveTo>
                    <a:cubicBezTo>
                      <a:pt x="872" y="1826"/>
                      <a:pt x="1" y="2349"/>
                      <a:pt x="1" y="2349"/>
                    </a:cubicBezTo>
                    <a:lnTo>
                      <a:pt x="698" y="2872"/>
                    </a:lnTo>
                    <a:cubicBezTo>
                      <a:pt x="2008" y="2440"/>
                      <a:pt x="2614" y="175"/>
                      <a:pt x="2614" y="175"/>
                    </a:cubicBezTo>
                    <a:lnTo>
                      <a:pt x="1659" y="1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36"/>
              <p:cNvSpPr/>
              <p:nvPr/>
            </p:nvSpPr>
            <p:spPr>
              <a:xfrm>
                <a:off x="2483250" y="3071675"/>
                <a:ext cx="39225" cy="50025"/>
              </a:xfrm>
              <a:custGeom>
                <a:rect b="b" l="l" r="r" t="t"/>
                <a:pathLst>
                  <a:path extrusionOk="0" h="2001" w="1569">
                    <a:moveTo>
                      <a:pt x="1" y="0"/>
                    </a:moveTo>
                    <a:cubicBezTo>
                      <a:pt x="1" y="0"/>
                      <a:pt x="523" y="606"/>
                      <a:pt x="697" y="2000"/>
                    </a:cubicBezTo>
                    <a:lnTo>
                      <a:pt x="1568" y="2000"/>
                    </a:lnTo>
                    <a:cubicBezTo>
                      <a:pt x="1568" y="2000"/>
                      <a:pt x="1478" y="606"/>
                      <a:pt x="7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36"/>
              <p:cNvSpPr/>
              <p:nvPr/>
            </p:nvSpPr>
            <p:spPr>
              <a:xfrm>
                <a:off x="2518100" y="3076025"/>
                <a:ext cx="34850" cy="52275"/>
              </a:xfrm>
              <a:custGeom>
                <a:rect b="b" l="l" r="r" t="t"/>
                <a:pathLst>
                  <a:path extrusionOk="0" h="2091" w="1394">
                    <a:moveTo>
                      <a:pt x="523" y="0"/>
                    </a:moveTo>
                    <a:cubicBezTo>
                      <a:pt x="523" y="1394"/>
                      <a:pt x="0" y="2000"/>
                      <a:pt x="0" y="2000"/>
                    </a:cubicBezTo>
                    <a:lnTo>
                      <a:pt x="781" y="2091"/>
                    </a:lnTo>
                    <a:cubicBezTo>
                      <a:pt x="1394" y="1303"/>
                      <a:pt x="1220" y="84"/>
                      <a:pt x="1220" y="84"/>
                    </a:cubicBez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36"/>
              <p:cNvSpPr/>
              <p:nvPr/>
            </p:nvSpPr>
            <p:spPr>
              <a:xfrm>
                <a:off x="2548575" y="3082475"/>
                <a:ext cx="32600" cy="43575"/>
              </a:xfrm>
              <a:custGeom>
                <a:rect b="b" l="l" r="r" t="t"/>
                <a:pathLst>
                  <a:path extrusionOk="0" h="1743" w="1304">
                    <a:moveTo>
                      <a:pt x="1" y="0"/>
                    </a:moveTo>
                    <a:cubicBezTo>
                      <a:pt x="1" y="0"/>
                      <a:pt x="523" y="439"/>
                      <a:pt x="258" y="1742"/>
                    </a:cubicBezTo>
                    <a:lnTo>
                      <a:pt x="1129" y="1742"/>
                    </a:lnTo>
                    <a:cubicBezTo>
                      <a:pt x="1129" y="1742"/>
                      <a:pt x="1304" y="697"/>
                      <a:pt x="955" y="9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36"/>
              <p:cNvSpPr/>
              <p:nvPr/>
            </p:nvSpPr>
            <p:spPr>
              <a:xfrm>
                <a:off x="2570350" y="3084725"/>
                <a:ext cx="54375" cy="52300"/>
              </a:xfrm>
              <a:custGeom>
                <a:rect b="b" l="l" r="r" t="t"/>
                <a:pathLst>
                  <a:path extrusionOk="0" h="2092" w="2175">
                    <a:moveTo>
                      <a:pt x="1394" y="1"/>
                    </a:moveTo>
                    <a:cubicBezTo>
                      <a:pt x="1220" y="1394"/>
                      <a:pt x="1" y="1569"/>
                      <a:pt x="1" y="1569"/>
                    </a:cubicBezTo>
                    <a:lnTo>
                      <a:pt x="955" y="2091"/>
                    </a:lnTo>
                    <a:cubicBezTo>
                      <a:pt x="2000" y="1652"/>
                      <a:pt x="2175" y="523"/>
                      <a:pt x="2175" y="523"/>
                    </a:cubicBezTo>
                    <a:lnTo>
                      <a:pt x="1394" y="1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36"/>
              <p:cNvSpPr/>
              <p:nvPr/>
            </p:nvSpPr>
            <p:spPr>
              <a:xfrm>
                <a:off x="2607275" y="3108600"/>
                <a:ext cx="47950" cy="45850"/>
              </a:xfrm>
              <a:custGeom>
                <a:rect b="b" l="l" r="r" t="t"/>
                <a:pathLst>
                  <a:path extrusionOk="0" h="1834" w="1918">
                    <a:moveTo>
                      <a:pt x="1220" y="0"/>
                    </a:moveTo>
                    <a:cubicBezTo>
                      <a:pt x="697" y="980"/>
                      <a:pt x="169" y="1047"/>
                      <a:pt x="34" y="1047"/>
                    </a:cubicBezTo>
                    <a:cubicBezTo>
                      <a:pt x="12" y="1047"/>
                      <a:pt x="1" y="1046"/>
                      <a:pt x="1" y="1046"/>
                    </a:cubicBezTo>
                    <a:lnTo>
                      <a:pt x="1" y="1046"/>
                    </a:lnTo>
                    <a:lnTo>
                      <a:pt x="91" y="1833"/>
                    </a:lnTo>
                    <a:cubicBezTo>
                      <a:pt x="1137" y="1659"/>
                      <a:pt x="1917" y="962"/>
                      <a:pt x="1917" y="962"/>
                    </a:cubicBezTo>
                    <a:lnTo>
                      <a:pt x="12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36"/>
              <p:cNvSpPr/>
              <p:nvPr/>
            </p:nvSpPr>
            <p:spPr>
              <a:xfrm>
                <a:off x="2359050" y="3221350"/>
                <a:ext cx="169875" cy="404600"/>
              </a:xfrm>
              <a:custGeom>
                <a:rect b="b" l="l" r="r" t="t"/>
                <a:pathLst>
                  <a:path extrusionOk="0" h="16184" w="6795">
                    <a:moveTo>
                      <a:pt x="1605" y="1"/>
                    </a:moveTo>
                    <a:cubicBezTo>
                      <a:pt x="1510" y="1"/>
                      <a:pt x="1411" y="8"/>
                      <a:pt x="1310" y="20"/>
                    </a:cubicBezTo>
                    <a:cubicBezTo>
                      <a:pt x="613" y="110"/>
                      <a:pt x="0" y="368"/>
                      <a:pt x="91" y="1239"/>
                    </a:cubicBezTo>
                    <a:lnTo>
                      <a:pt x="1045" y="7775"/>
                    </a:lnTo>
                    <a:cubicBezTo>
                      <a:pt x="1045" y="7775"/>
                      <a:pt x="1917" y="14130"/>
                      <a:pt x="2007" y="14221"/>
                    </a:cubicBezTo>
                    <a:lnTo>
                      <a:pt x="2091" y="15175"/>
                    </a:lnTo>
                    <a:cubicBezTo>
                      <a:pt x="2181" y="15698"/>
                      <a:pt x="2704" y="15698"/>
                      <a:pt x="3227" y="15789"/>
                    </a:cubicBezTo>
                    <a:cubicBezTo>
                      <a:pt x="4044" y="15950"/>
                      <a:pt x="5069" y="16183"/>
                      <a:pt x="5763" y="16183"/>
                    </a:cubicBezTo>
                    <a:cubicBezTo>
                      <a:pt x="6176" y="16183"/>
                      <a:pt x="6471" y="16101"/>
                      <a:pt x="6536" y="15872"/>
                    </a:cubicBezTo>
                    <a:cubicBezTo>
                      <a:pt x="6794" y="15092"/>
                      <a:pt x="4181" y="14395"/>
                      <a:pt x="3749" y="14221"/>
                    </a:cubicBezTo>
                    <a:lnTo>
                      <a:pt x="3227" y="7510"/>
                    </a:lnTo>
                    <a:lnTo>
                      <a:pt x="2704" y="981"/>
                    </a:lnTo>
                    <a:cubicBezTo>
                      <a:pt x="2626" y="236"/>
                      <a:pt x="2171" y="1"/>
                      <a:pt x="1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36"/>
              <p:cNvSpPr/>
              <p:nvPr/>
            </p:nvSpPr>
            <p:spPr>
              <a:xfrm>
                <a:off x="2391800" y="3568150"/>
                <a:ext cx="91475" cy="61000"/>
              </a:xfrm>
              <a:custGeom>
                <a:rect b="b" l="l" r="r" t="t"/>
                <a:pathLst>
                  <a:path extrusionOk="0" h="2440" w="3659">
                    <a:moveTo>
                      <a:pt x="2439" y="0"/>
                    </a:moveTo>
                    <a:cubicBezTo>
                      <a:pt x="2439" y="0"/>
                      <a:pt x="1742" y="1568"/>
                      <a:pt x="0" y="1652"/>
                    </a:cubicBezTo>
                    <a:lnTo>
                      <a:pt x="2000" y="2439"/>
                    </a:lnTo>
                    <a:cubicBezTo>
                      <a:pt x="2000" y="2439"/>
                      <a:pt x="3310" y="1742"/>
                      <a:pt x="3659" y="523"/>
                    </a:cubicBezTo>
                    <a:lnTo>
                      <a:pt x="2439" y="0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36"/>
              <p:cNvSpPr/>
              <p:nvPr/>
            </p:nvSpPr>
            <p:spPr>
              <a:xfrm>
                <a:off x="2378725" y="3433150"/>
                <a:ext cx="78425" cy="48050"/>
              </a:xfrm>
              <a:custGeom>
                <a:rect b="b" l="l" r="r" t="t"/>
                <a:pathLst>
                  <a:path extrusionOk="0" h="1922" w="3137">
                    <a:moveTo>
                      <a:pt x="1" y="0"/>
                    </a:moveTo>
                    <a:lnTo>
                      <a:pt x="349" y="1129"/>
                    </a:lnTo>
                    <a:cubicBezTo>
                      <a:pt x="349" y="1129"/>
                      <a:pt x="349" y="1219"/>
                      <a:pt x="433" y="1219"/>
                    </a:cubicBezTo>
                    <a:cubicBezTo>
                      <a:pt x="714" y="1427"/>
                      <a:pt x="1449" y="1921"/>
                      <a:pt x="2410" y="1921"/>
                    </a:cubicBezTo>
                    <a:cubicBezTo>
                      <a:pt x="2640" y="1921"/>
                      <a:pt x="2883" y="1893"/>
                      <a:pt x="3136" y="1826"/>
                    </a:cubicBezTo>
                    <a:lnTo>
                      <a:pt x="2962" y="523"/>
                    </a:lnTo>
                    <a:cubicBezTo>
                      <a:pt x="2962" y="523"/>
                      <a:pt x="2868" y="527"/>
                      <a:pt x="2712" y="527"/>
                    </a:cubicBezTo>
                    <a:cubicBezTo>
                      <a:pt x="2143" y="527"/>
                      <a:pt x="749" y="475"/>
                      <a:pt x="1" y="0"/>
                    </a:cubicBez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36"/>
              <p:cNvSpPr/>
              <p:nvPr/>
            </p:nvSpPr>
            <p:spPr>
              <a:xfrm>
                <a:off x="2356950" y="3234900"/>
                <a:ext cx="84875" cy="89375"/>
              </a:xfrm>
              <a:custGeom>
                <a:rect b="b" l="l" r="r" t="t"/>
                <a:pathLst>
                  <a:path extrusionOk="0" h="3575" w="3395">
                    <a:moveTo>
                      <a:pt x="3136" y="0"/>
                    </a:moveTo>
                    <a:lnTo>
                      <a:pt x="1" y="2788"/>
                    </a:lnTo>
                    <a:lnTo>
                      <a:pt x="349" y="3575"/>
                    </a:lnTo>
                    <a:cubicBezTo>
                      <a:pt x="349" y="3575"/>
                      <a:pt x="2175" y="3575"/>
                      <a:pt x="3394" y="2091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36"/>
              <p:cNvSpPr/>
              <p:nvPr/>
            </p:nvSpPr>
            <p:spPr>
              <a:xfrm>
                <a:off x="2335175" y="3319900"/>
                <a:ext cx="106650" cy="43975"/>
              </a:xfrm>
              <a:custGeom>
                <a:rect b="b" l="l" r="r" t="t"/>
                <a:pathLst>
                  <a:path extrusionOk="0" h="1759" w="4266">
                    <a:moveTo>
                      <a:pt x="1220" y="1"/>
                    </a:moveTo>
                    <a:cubicBezTo>
                      <a:pt x="1220" y="1"/>
                      <a:pt x="1" y="175"/>
                      <a:pt x="1129" y="1220"/>
                    </a:cubicBezTo>
                    <a:cubicBezTo>
                      <a:pt x="1590" y="1641"/>
                      <a:pt x="2253" y="1758"/>
                      <a:pt x="2851" y="1758"/>
                    </a:cubicBezTo>
                    <a:cubicBezTo>
                      <a:pt x="3611" y="1758"/>
                      <a:pt x="4265" y="1569"/>
                      <a:pt x="4265" y="1569"/>
                    </a:cubicBezTo>
                    <a:lnTo>
                      <a:pt x="4091" y="349"/>
                    </a:lnTo>
                    <a:cubicBezTo>
                      <a:pt x="3769" y="470"/>
                      <a:pt x="3443" y="516"/>
                      <a:pt x="3132" y="516"/>
                    </a:cubicBezTo>
                    <a:cubicBezTo>
                      <a:pt x="2094" y="516"/>
                      <a:pt x="1220" y="1"/>
                      <a:pt x="12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36"/>
              <p:cNvSpPr/>
              <p:nvPr/>
            </p:nvSpPr>
            <p:spPr>
              <a:xfrm>
                <a:off x="2341625" y="3352475"/>
                <a:ext cx="108900" cy="69725"/>
              </a:xfrm>
              <a:custGeom>
                <a:rect b="b" l="l" r="r" t="t"/>
                <a:pathLst>
                  <a:path extrusionOk="0" h="2789" w="4356">
                    <a:moveTo>
                      <a:pt x="1220" y="1"/>
                    </a:moveTo>
                    <a:cubicBezTo>
                      <a:pt x="1220" y="1"/>
                      <a:pt x="0" y="175"/>
                      <a:pt x="962" y="1394"/>
                    </a:cubicBezTo>
                    <a:cubicBezTo>
                      <a:pt x="1917" y="2704"/>
                      <a:pt x="4356" y="2788"/>
                      <a:pt x="4356" y="2788"/>
                    </a:cubicBezTo>
                    <a:lnTo>
                      <a:pt x="4181" y="1394"/>
                    </a:lnTo>
                    <a:cubicBezTo>
                      <a:pt x="4130" y="1397"/>
                      <a:pt x="4079" y="1398"/>
                      <a:pt x="4028" y="1398"/>
                    </a:cubicBezTo>
                    <a:cubicBezTo>
                      <a:pt x="2368" y="1398"/>
                      <a:pt x="1220" y="1"/>
                      <a:pt x="1220" y="1"/>
                    </a:cubicBez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36"/>
              <p:cNvSpPr/>
              <p:nvPr/>
            </p:nvSpPr>
            <p:spPr>
              <a:xfrm>
                <a:off x="2374375" y="3393950"/>
                <a:ext cx="78425" cy="78725"/>
              </a:xfrm>
              <a:custGeom>
                <a:rect b="b" l="l" r="r" t="t"/>
                <a:pathLst>
                  <a:path extrusionOk="0" h="3149" w="3137">
                    <a:moveTo>
                      <a:pt x="2962" y="0"/>
                    </a:moveTo>
                    <a:cubicBezTo>
                      <a:pt x="1046" y="1568"/>
                      <a:pt x="0" y="1742"/>
                      <a:pt x="0" y="1742"/>
                    </a:cubicBezTo>
                    <a:lnTo>
                      <a:pt x="258" y="3136"/>
                    </a:lnTo>
                    <a:cubicBezTo>
                      <a:pt x="354" y="3145"/>
                      <a:pt x="447" y="3149"/>
                      <a:pt x="538" y="3149"/>
                    </a:cubicBezTo>
                    <a:cubicBezTo>
                      <a:pt x="2268" y="3149"/>
                      <a:pt x="3136" y="1652"/>
                      <a:pt x="3136" y="1652"/>
                    </a:cubicBezTo>
                    <a:lnTo>
                      <a:pt x="29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36"/>
              <p:cNvSpPr/>
              <p:nvPr/>
            </p:nvSpPr>
            <p:spPr>
              <a:xfrm>
                <a:off x="2387450" y="3461350"/>
                <a:ext cx="71775" cy="76325"/>
              </a:xfrm>
              <a:custGeom>
                <a:rect b="b" l="l" r="r" t="t"/>
                <a:pathLst>
                  <a:path extrusionOk="0" h="3053" w="2871">
                    <a:moveTo>
                      <a:pt x="2523" y="1"/>
                    </a:moveTo>
                    <a:cubicBezTo>
                      <a:pt x="1394" y="1137"/>
                      <a:pt x="0" y="1833"/>
                      <a:pt x="0" y="1833"/>
                    </a:cubicBezTo>
                    <a:lnTo>
                      <a:pt x="0" y="3053"/>
                    </a:lnTo>
                    <a:cubicBezTo>
                      <a:pt x="1129" y="3053"/>
                      <a:pt x="2871" y="1743"/>
                      <a:pt x="2871" y="1743"/>
                    </a:cubicBez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36"/>
              <p:cNvSpPr/>
              <p:nvPr/>
            </p:nvSpPr>
            <p:spPr>
              <a:xfrm>
                <a:off x="2376475" y="3513625"/>
                <a:ext cx="85025" cy="48225"/>
              </a:xfrm>
              <a:custGeom>
                <a:rect b="b" l="l" r="r" t="t"/>
                <a:pathLst>
                  <a:path extrusionOk="0" h="1929" w="3401">
                    <a:moveTo>
                      <a:pt x="265" y="0"/>
                    </a:moveTo>
                    <a:lnTo>
                      <a:pt x="0" y="1136"/>
                    </a:lnTo>
                    <a:cubicBezTo>
                      <a:pt x="758" y="1766"/>
                      <a:pt x="1577" y="1928"/>
                      <a:pt x="2222" y="1928"/>
                    </a:cubicBezTo>
                    <a:cubicBezTo>
                      <a:pt x="2911" y="1928"/>
                      <a:pt x="3401" y="1742"/>
                      <a:pt x="3401" y="1742"/>
                    </a:cubicBezTo>
                    <a:lnTo>
                      <a:pt x="3401" y="523"/>
                    </a:lnTo>
                    <a:cubicBezTo>
                      <a:pt x="3125" y="561"/>
                      <a:pt x="2863" y="577"/>
                      <a:pt x="2618" y="577"/>
                    </a:cubicBezTo>
                    <a:cubicBezTo>
                      <a:pt x="1159" y="577"/>
                      <a:pt x="265" y="0"/>
                      <a:pt x="265" y="0"/>
                    </a:cubicBez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36"/>
              <p:cNvSpPr/>
              <p:nvPr/>
            </p:nvSpPr>
            <p:spPr>
              <a:xfrm>
                <a:off x="2372100" y="3537650"/>
                <a:ext cx="98100" cy="46900"/>
              </a:xfrm>
              <a:custGeom>
                <a:rect b="b" l="l" r="r" t="t"/>
                <a:pathLst>
                  <a:path extrusionOk="0" h="1876" w="3924">
                    <a:moveTo>
                      <a:pt x="872" y="1"/>
                    </a:moveTo>
                    <a:lnTo>
                      <a:pt x="1" y="1478"/>
                    </a:lnTo>
                    <a:cubicBezTo>
                      <a:pt x="801" y="1768"/>
                      <a:pt x="1448" y="1876"/>
                      <a:pt x="1968" y="1876"/>
                    </a:cubicBezTo>
                    <a:cubicBezTo>
                      <a:pt x="3487" y="1876"/>
                      <a:pt x="3924" y="956"/>
                      <a:pt x="3924" y="956"/>
                    </a:cubicBezTo>
                    <a:lnTo>
                      <a:pt x="3924" y="956"/>
                    </a:lnTo>
                    <a:cubicBezTo>
                      <a:pt x="3719" y="997"/>
                      <a:pt x="3519" y="1015"/>
                      <a:pt x="3327" y="1015"/>
                    </a:cubicBezTo>
                    <a:cubicBezTo>
                      <a:pt x="1891" y="1015"/>
                      <a:pt x="872" y="1"/>
                      <a:pt x="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36"/>
              <p:cNvSpPr/>
              <p:nvPr/>
            </p:nvSpPr>
            <p:spPr>
              <a:xfrm>
                <a:off x="2472275" y="3576850"/>
                <a:ext cx="52275" cy="58725"/>
              </a:xfrm>
              <a:custGeom>
                <a:rect b="b" l="l" r="r" t="t"/>
                <a:pathLst>
                  <a:path extrusionOk="0" h="2349" w="2091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788" y="1220"/>
                      <a:pt x="614" y="2349"/>
                    </a:cubicBezTo>
                    <a:lnTo>
                      <a:pt x="1833" y="2265"/>
                    </a:lnTo>
                    <a:cubicBezTo>
                      <a:pt x="1833" y="2265"/>
                      <a:pt x="2091" y="1130"/>
                      <a:pt x="1485" y="25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36"/>
              <p:cNvSpPr/>
              <p:nvPr/>
            </p:nvSpPr>
            <p:spPr>
              <a:xfrm>
                <a:off x="2298075" y="3062950"/>
                <a:ext cx="130675" cy="237300"/>
              </a:xfrm>
              <a:custGeom>
                <a:rect b="b" l="l" r="r" t="t"/>
                <a:pathLst>
                  <a:path extrusionOk="0" h="9492" w="5227">
                    <a:moveTo>
                      <a:pt x="2613" y="1"/>
                    </a:moveTo>
                    <a:cubicBezTo>
                      <a:pt x="2265" y="1"/>
                      <a:pt x="1659" y="175"/>
                      <a:pt x="1220" y="433"/>
                    </a:cubicBezTo>
                    <a:cubicBezTo>
                      <a:pt x="788" y="523"/>
                      <a:pt x="523" y="955"/>
                      <a:pt x="523" y="1394"/>
                    </a:cubicBezTo>
                    <a:lnTo>
                      <a:pt x="0" y="7227"/>
                    </a:lnTo>
                    <a:cubicBezTo>
                      <a:pt x="0" y="8969"/>
                      <a:pt x="788" y="9491"/>
                      <a:pt x="2613" y="9491"/>
                    </a:cubicBezTo>
                    <a:cubicBezTo>
                      <a:pt x="4356" y="9491"/>
                      <a:pt x="5143" y="9234"/>
                      <a:pt x="5143" y="7227"/>
                    </a:cubicBezTo>
                    <a:cubicBezTo>
                      <a:pt x="5227" y="7227"/>
                      <a:pt x="4878" y="1478"/>
                      <a:pt x="4878" y="1478"/>
                    </a:cubicBezTo>
                    <a:cubicBezTo>
                      <a:pt x="4878" y="955"/>
                      <a:pt x="4620" y="607"/>
                      <a:pt x="4181" y="433"/>
                    </a:cubicBezTo>
                    <a:cubicBezTo>
                      <a:pt x="3659" y="259"/>
                      <a:pt x="2962" y="1"/>
                      <a:pt x="2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2313400" y="3213125"/>
                <a:ext cx="132775" cy="100175"/>
              </a:xfrm>
              <a:custGeom>
                <a:rect b="b" l="l" r="r" t="t"/>
                <a:pathLst>
                  <a:path extrusionOk="0" h="4007" w="5311">
                    <a:moveTo>
                      <a:pt x="4007" y="0"/>
                    </a:moveTo>
                    <a:cubicBezTo>
                      <a:pt x="2091" y="3052"/>
                      <a:pt x="1" y="3401"/>
                      <a:pt x="1" y="3401"/>
                    </a:cubicBezTo>
                    <a:lnTo>
                      <a:pt x="872" y="4007"/>
                    </a:lnTo>
                    <a:cubicBezTo>
                      <a:pt x="3568" y="3749"/>
                      <a:pt x="5310" y="349"/>
                      <a:pt x="5310" y="349"/>
                    </a:cubicBezTo>
                    <a:lnTo>
                      <a:pt x="4007" y="0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2324200" y="3056350"/>
                <a:ext cx="121975" cy="102450"/>
              </a:xfrm>
              <a:custGeom>
                <a:rect b="b" l="l" r="r" t="t"/>
                <a:pathLst>
                  <a:path extrusionOk="0" h="4098" w="4879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788" y="3484"/>
                      <a:pt x="4272" y="4097"/>
                    </a:cubicBezTo>
                    <a:lnTo>
                      <a:pt x="4878" y="3310"/>
                    </a:lnTo>
                    <a:cubicBezTo>
                      <a:pt x="4878" y="3310"/>
                      <a:pt x="1833" y="1916"/>
                      <a:pt x="788" y="9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2295975" y="3137000"/>
                <a:ext cx="137125" cy="74050"/>
              </a:xfrm>
              <a:custGeom>
                <a:rect b="b" l="l" r="r" t="t"/>
                <a:pathLst>
                  <a:path extrusionOk="0" h="2962" w="5485">
                    <a:moveTo>
                      <a:pt x="259" y="0"/>
                    </a:moveTo>
                    <a:lnTo>
                      <a:pt x="1" y="1129"/>
                    </a:lnTo>
                    <a:cubicBezTo>
                      <a:pt x="1046" y="2788"/>
                      <a:pt x="5485" y="2962"/>
                      <a:pt x="5485" y="2962"/>
                    </a:cubicBezTo>
                    <a:lnTo>
                      <a:pt x="5401" y="1394"/>
                    </a:lnTo>
                    <a:cubicBezTo>
                      <a:pt x="5315" y="1396"/>
                      <a:pt x="5229" y="1397"/>
                      <a:pt x="5145" y="1397"/>
                    </a:cubicBezTo>
                    <a:cubicBezTo>
                      <a:pt x="2156" y="1397"/>
                      <a:pt x="259" y="0"/>
                      <a:pt x="259" y="0"/>
                    </a:cubicBez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2291625" y="3073750"/>
                <a:ext cx="141475" cy="89400"/>
              </a:xfrm>
              <a:custGeom>
                <a:rect b="b" l="l" r="r" t="t"/>
                <a:pathLst>
                  <a:path extrusionOk="0" h="3576" w="5659">
                    <a:moveTo>
                      <a:pt x="5227" y="1"/>
                    </a:moveTo>
                    <a:cubicBezTo>
                      <a:pt x="3196" y="1717"/>
                      <a:pt x="1351" y="1949"/>
                      <a:pt x="498" y="1949"/>
                    </a:cubicBezTo>
                    <a:cubicBezTo>
                      <a:pt x="180" y="1949"/>
                      <a:pt x="1" y="1917"/>
                      <a:pt x="1" y="1917"/>
                    </a:cubicBezTo>
                    <a:lnTo>
                      <a:pt x="1" y="3576"/>
                    </a:lnTo>
                    <a:cubicBezTo>
                      <a:pt x="3046" y="3576"/>
                      <a:pt x="5659" y="1485"/>
                      <a:pt x="5659" y="1485"/>
                    </a:cubicBezTo>
                    <a:lnTo>
                      <a:pt x="52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2285000" y="3165225"/>
                <a:ext cx="152450" cy="78300"/>
              </a:xfrm>
              <a:custGeom>
                <a:rect b="b" l="l" r="r" t="t"/>
                <a:pathLst>
                  <a:path extrusionOk="0" h="3132" w="6098">
                    <a:moveTo>
                      <a:pt x="5750" y="0"/>
                    </a:moveTo>
                    <a:cubicBezTo>
                      <a:pt x="4199" y="1555"/>
                      <a:pt x="1983" y="1778"/>
                      <a:pt x="839" y="1778"/>
                    </a:cubicBezTo>
                    <a:cubicBezTo>
                      <a:pt x="378" y="1778"/>
                      <a:pt x="91" y="1742"/>
                      <a:pt x="91" y="1742"/>
                    </a:cubicBezTo>
                    <a:lnTo>
                      <a:pt x="1" y="3052"/>
                    </a:lnTo>
                    <a:cubicBezTo>
                      <a:pt x="190" y="3107"/>
                      <a:pt x="430" y="3131"/>
                      <a:pt x="706" y="3131"/>
                    </a:cubicBezTo>
                    <a:cubicBezTo>
                      <a:pt x="2587" y="3131"/>
                      <a:pt x="6098" y="2007"/>
                      <a:pt x="6098" y="2007"/>
                    </a:cubicBezTo>
                    <a:lnTo>
                      <a:pt x="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2261150" y="3241525"/>
                <a:ext cx="150175" cy="89200"/>
              </a:xfrm>
              <a:custGeom>
                <a:rect b="b" l="l" r="r" t="t"/>
                <a:pathLst>
                  <a:path extrusionOk="0" h="3568" w="6007">
                    <a:moveTo>
                      <a:pt x="1394" y="0"/>
                    </a:moveTo>
                    <a:lnTo>
                      <a:pt x="0" y="1045"/>
                    </a:lnTo>
                    <a:lnTo>
                      <a:pt x="4613" y="3568"/>
                    </a:lnTo>
                    <a:lnTo>
                      <a:pt x="6007" y="2265"/>
                    </a:lnTo>
                    <a:cubicBezTo>
                      <a:pt x="3136" y="2265"/>
                      <a:pt x="1394" y="0"/>
                      <a:pt x="1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2345975" y="3239250"/>
                <a:ext cx="80675" cy="63250"/>
              </a:xfrm>
              <a:custGeom>
                <a:rect b="b" l="l" r="r" t="t"/>
                <a:pathLst>
                  <a:path extrusionOk="0" h="2530" w="3227">
                    <a:moveTo>
                      <a:pt x="3227" y="1"/>
                    </a:moveTo>
                    <a:cubicBezTo>
                      <a:pt x="3136" y="1"/>
                      <a:pt x="3136" y="91"/>
                      <a:pt x="3136" y="91"/>
                    </a:cubicBezTo>
                    <a:cubicBezTo>
                      <a:pt x="3136" y="614"/>
                      <a:pt x="3136" y="1046"/>
                      <a:pt x="3053" y="1311"/>
                    </a:cubicBezTo>
                    <a:cubicBezTo>
                      <a:pt x="2878" y="1833"/>
                      <a:pt x="2614" y="2091"/>
                      <a:pt x="2265" y="2182"/>
                    </a:cubicBezTo>
                    <a:cubicBezTo>
                      <a:pt x="1917" y="2356"/>
                      <a:pt x="1394" y="2439"/>
                      <a:pt x="697" y="2439"/>
                    </a:cubicBezTo>
                    <a:cubicBezTo>
                      <a:pt x="440" y="2439"/>
                      <a:pt x="265" y="2439"/>
                      <a:pt x="91" y="2356"/>
                    </a:cubicBezTo>
                    <a:cubicBezTo>
                      <a:pt x="1" y="2356"/>
                      <a:pt x="1" y="2439"/>
                      <a:pt x="1" y="2439"/>
                    </a:cubicBezTo>
                    <a:lnTo>
                      <a:pt x="91" y="2439"/>
                    </a:lnTo>
                    <a:cubicBezTo>
                      <a:pt x="265" y="2530"/>
                      <a:pt x="440" y="2530"/>
                      <a:pt x="697" y="2530"/>
                    </a:cubicBezTo>
                    <a:cubicBezTo>
                      <a:pt x="1136" y="2530"/>
                      <a:pt x="1568" y="2439"/>
                      <a:pt x="1833" y="2439"/>
                    </a:cubicBezTo>
                    <a:cubicBezTo>
                      <a:pt x="2356" y="2356"/>
                      <a:pt x="2704" y="2182"/>
                      <a:pt x="2878" y="1743"/>
                    </a:cubicBezTo>
                    <a:cubicBezTo>
                      <a:pt x="3136" y="1394"/>
                      <a:pt x="3227" y="872"/>
                      <a:pt x="3227" y="91"/>
                    </a:cubicBezTo>
                    <a:lnTo>
                      <a:pt x="3227" y="1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2224025" y="3224350"/>
                <a:ext cx="143750" cy="404475"/>
              </a:xfrm>
              <a:custGeom>
                <a:rect b="b" l="l" r="r" t="t"/>
                <a:pathLst>
                  <a:path extrusionOk="0" h="16179" w="5750">
                    <a:moveTo>
                      <a:pt x="3992" y="1"/>
                    </a:moveTo>
                    <a:cubicBezTo>
                      <a:pt x="3504" y="1"/>
                      <a:pt x="3091" y="219"/>
                      <a:pt x="2962" y="861"/>
                    </a:cubicBezTo>
                    <a:lnTo>
                      <a:pt x="1659" y="7216"/>
                    </a:lnTo>
                    <a:cubicBezTo>
                      <a:pt x="1659" y="7216"/>
                      <a:pt x="266" y="13488"/>
                      <a:pt x="266" y="13662"/>
                    </a:cubicBezTo>
                    <a:lnTo>
                      <a:pt x="1" y="14881"/>
                    </a:lnTo>
                    <a:cubicBezTo>
                      <a:pt x="92" y="15320"/>
                      <a:pt x="872" y="15752"/>
                      <a:pt x="1395" y="15843"/>
                    </a:cubicBezTo>
                    <a:cubicBezTo>
                      <a:pt x="2169" y="15995"/>
                      <a:pt x="3154" y="16179"/>
                      <a:pt x="3867" y="16179"/>
                    </a:cubicBezTo>
                    <a:cubicBezTo>
                      <a:pt x="4361" y="16179"/>
                      <a:pt x="4724" y="16091"/>
                      <a:pt x="4795" y="15843"/>
                    </a:cubicBezTo>
                    <a:cubicBezTo>
                      <a:pt x="4969" y="15146"/>
                      <a:pt x="2266" y="14359"/>
                      <a:pt x="1917" y="14275"/>
                    </a:cubicBezTo>
                    <a:lnTo>
                      <a:pt x="3659" y="7829"/>
                    </a:lnTo>
                    <a:lnTo>
                      <a:pt x="5492" y="1468"/>
                    </a:lnTo>
                    <a:cubicBezTo>
                      <a:pt x="5750" y="597"/>
                      <a:pt x="5227" y="248"/>
                      <a:pt x="4530" y="74"/>
                    </a:cubicBezTo>
                    <a:cubicBezTo>
                      <a:pt x="4348" y="28"/>
                      <a:pt x="4165" y="1"/>
                      <a:pt x="39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2215325" y="3426525"/>
                <a:ext cx="100200" cy="41925"/>
              </a:xfrm>
              <a:custGeom>
                <a:rect b="b" l="l" r="r" t="t"/>
                <a:pathLst>
                  <a:path extrusionOk="0" h="1677" w="4008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171" y="314"/>
                      <a:pt x="2305" y="377"/>
                      <a:pt x="1746" y="377"/>
                    </a:cubicBezTo>
                    <a:cubicBezTo>
                      <a:pt x="1373" y="377"/>
                      <a:pt x="1136" y="349"/>
                      <a:pt x="1136" y="349"/>
                    </a:cubicBezTo>
                    <a:cubicBezTo>
                      <a:pt x="1136" y="349"/>
                      <a:pt x="1" y="1136"/>
                      <a:pt x="788" y="1568"/>
                    </a:cubicBezTo>
                    <a:cubicBezTo>
                      <a:pt x="982" y="1646"/>
                      <a:pt x="1246" y="1676"/>
                      <a:pt x="1539" y="1676"/>
                    </a:cubicBezTo>
                    <a:cubicBezTo>
                      <a:pt x="2557" y="1676"/>
                      <a:pt x="3924" y="1310"/>
                      <a:pt x="3924" y="1310"/>
                    </a:cubicBezTo>
                    <a:lnTo>
                      <a:pt x="4007" y="0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2261150" y="3195700"/>
                <a:ext cx="108900" cy="68875"/>
              </a:xfrm>
              <a:custGeom>
                <a:rect b="b" l="l" r="r" t="t"/>
                <a:pathLst>
                  <a:path extrusionOk="0" h="2755" w="4356">
                    <a:moveTo>
                      <a:pt x="3310" y="1"/>
                    </a:moveTo>
                    <a:lnTo>
                      <a:pt x="0" y="1220"/>
                    </a:lnTo>
                    <a:lnTo>
                      <a:pt x="871" y="2704"/>
                    </a:lnTo>
                    <a:cubicBezTo>
                      <a:pt x="871" y="2704"/>
                      <a:pt x="1098" y="2755"/>
                      <a:pt x="1484" y="2755"/>
                    </a:cubicBezTo>
                    <a:cubicBezTo>
                      <a:pt x="2114" y="2755"/>
                      <a:pt x="3168" y="2621"/>
                      <a:pt x="4355" y="1917"/>
                    </a:cubicBezTo>
                    <a:lnTo>
                      <a:pt x="3310" y="1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2269850" y="3261025"/>
                <a:ext cx="91475" cy="68950"/>
              </a:xfrm>
              <a:custGeom>
                <a:rect b="b" l="l" r="r" t="t"/>
                <a:pathLst>
                  <a:path extrusionOk="0" h="2758" w="3659">
                    <a:moveTo>
                      <a:pt x="607" y="1"/>
                    </a:moveTo>
                    <a:lnTo>
                      <a:pt x="1" y="1568"/>
                    </a:lnTo>
                    <a:cubicBezTo>
                      <a:pt x="1" y="1568"/>
                      <a:pt x="1396" y="2757"/>
                      <a:pt x="2688" y="2757"/>
                    </a:cubicBezTo>
                    <a:cubicBezTo>
                      <a:pt x="2840" y="2757"/>
                      <a:pt x="2990" y="2741"/>
                      <a:pt x="3136" y="2704"/>
                    </a:cubicBezTo>
                    <a:lnTo>
                      <a:pt x="3659" y="962"/>
                    </a:lnTo>
                    <a:lnTo>
                      <a:pt x="3659" y="962"/>
                    </a:lnTo>
                    <a:cubicBezTo>
                      <a:pt x="3659" y="962"/>
                      <a:pt x="3435" y="1051"/>
                      <a:pt x="3050" y="1051"/>
                    </a:cubicBezTo>
                    <a:cubicBezTo>
                      <a:pt x="2502" y="1051"/>
                      <a:pt x="1629" y="871"/>
                      <a:pt x="6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2252425" y="3332975"/>
                <a:ext cx="91500" cy="58500"/>
              </a:xfrm>
              <a:custGeom>
                <a:rect b="b" l="l" r="r" t="t"/>
                <a:pathLst>
                  <a:path extrusionOk="0" h="2340" w="3660">
                    <a:moveTo>
                      <a:pt x="3659" y="0"/>
                    </a:moveTo>
                    <a:lnTo>
                      <a:pt x="3659" y="0"/>
                    </a:lnTo>
                    <a:cubicBezTo>
                      <a:pt x="2743" y="697"/>
                      <a:pt x="1915" y="871"/>
                      <a:pt x="1317" y="871"/>
                    </a:cubicBezTo>
                    <a:cubicBezTo>
                      <a:pt x="718" y="871"/>
                      <a:pt x="349" y="697"/>
                      <a:pt x="349" y="697"/>
                    </a:cubicBezTo>
                    <a:lnTo>
                      <a:pt x="1" y="2174"/>
                    </a:lnTo>
                    <a:cubicBezTo>
                      <a:pt x="1" y="2174"/>
                      <a:pt x="540" y="2340"/>
                      <a:pt x="1253" y="2340"/>
                    </a:cubicBezTo>
                    <a:cubicBezTo>
                      <a:pt x="1914" y="2340"/>
                      <a:pt x="2724" y="2198"/>
                      <a:pt x="3394" y="1652"/>
                    </a:cubicBezTo>
                    <a:lnTo>
                      <a:pt x="3659" y="0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2250175" y="3378625"/>
                <a:ext cx="82775" cy="58900"/>
              </a:xfrm>
              <a:custGeom>
                <a:rect b="b" l="l" r="r" t="t"/>
                <a:pathLst>
                  <a:path extrusionOk="0" h="2356" w="3311">
                    <a:moveTo>
                      <a:pt x="523" y="0"/>
                    </a:moveTo>
                    <a:lnTo>
                      <a:pt x="0" y="1219"/>
                    </a:lnTo>
                    <a:cubicBezTo>
                      <a:pt x="962" y="2265"/>
                      <a:pt x="2787" y="2355"/>
                      <a:pt x="2787" y="2355"/>
                    </a:cubicBezTo>
                    <a:lnTo>
                      <a:pt x="3310" y="871"/>
                    </a:lnTo>
                    <a:lnTo>
                      <a:pt x="3310" y="871"/>
                    </a:lnTo>
                    <a:cubicBezTo>
                      <a:pt x="3110" y="934"/>
                      <a:pt x="2910" y="961"/>
                      <a:pt x="2714" y="961"/>
                    </a:cubicBezTo>
                    <a:cubicBezTo>
                      <a:pt x="1545" y="961"/>
                      <a:pt x="523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36"/>
              <p:cNvSpPr/>
              <p:nvPr/>
            </p:nvSpPr>
            <p:spPr>
              <a:xfrm>
                <a:off x="2221950" y="3454925"/>
                <a:ext cx="82775" cy="54375"/>
              </a:xfrm>
              <a:custGeom>
                <a:rect b="b" l="l" r="r" t="t"/>
                <a:pathLst>
                  <a:path extrusionOk="0" h="2175" w="3311">
                    <a:moveTo>
                      <a:pt x="781" y="0"/>
                    </a:moveTo>
                    <a:lnTo>
                      <a:pt x="0" y="1129"/>
                    </a:lnTo>
                    <a:cubicBezTo>
                      <a:pt x="1303" y="2000"/>
                      <a:pt x="3045" y="2174"/>
                      <a:pt x="3045" y="2174"/>
                    </a:cubicBezTo>
                    <a:lnTo>
                      <a:pt x="3310" y="1045"/>
                    </a:lnTo>
                    <a:lnTo>
                      <a:pt x="3310" y="1045"/>
                    </a:lnTo>
                    <a:cubicBezTo>
                      <a:pt x="3223" y="1057"/>
                      <a:pt x="3136" y="1062"/>
                      <a:pt x="3050" y="1062"/>
                    </a:cubicBezTo>
                    <a:cubicBezTo>
                      <a:pt x="1843" y="1062"/>
                      <a:pt x="781" y="0"/>
                      <a:pt x="7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36"/>
              <p:cNvSpPr/>
              <p:nvPr/>
            </p:nvSpPr>
            <p:spPr>
              <a:xfrm>
                <a:off x="2218600" y="3487225"/>
                <a:ext cx="73050" cy="67875"/>
              </a:xfrm>
              <a:custGeom>
                <a:rect b="b" l="l" r="r" t="t"/>
                <a:pathLst>
                  <a:path extrusionOk="0" h="2715" w="2922">
                    <a:moveTo>
                      <a:pt x="907" y="0"/>
                    </a:moveTo>
                    <a:cubicBezTo>
                      <a:pt x="588" y="0"/>
                      <a:pt x="0" y="98"/>
                      <a:pt x="392" y="882"/>
                    </a:cubicBezTo>
                    <a:cubicBezTo>
                      <a:pt x="915" y="2018"/>
                      <a:pt x="2573" y="2715"/>
                      <a:pt x="2573" y="2715"/>
                    </a:cubicBezTo>
                    <a:lnTo>
                      <a:pt x="2922" y="1669"/>
                    </a:lnTo>
                    <a:cubicBezTo>
                      <a:pt x="1702" y="1405"/>
                      <a:pt x="1089" y="11"/>
                      <a:pt x="1089" y="11"/>
                    </a:cubicBezTo>
                    <a:cubicBezTo>
                      <a:pt x="1089" y="11"/>
                      <a:pt x="1013" y="0"/>
                      <a:pt x="9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2208875" y="3515875"/>
                <a:ext cx="80500" cy="31875"/>
              </a:xfrm>
              <a:custGeom>
                <a:rect b="b" l="l" r="r" t="t"/>
                <a:pathLst>
                  <a:path extrusionOk="0" h="1275" w="3220">
                    <a:moveTo>
                      <a:pt x="3220" y="1"/>
                    </a:moveTo>
                    <a:lnTo>
                      <a:pt x="3220" y="1"/>
                    </a:lnTo>
                    <a:cubicBezTo>
                      <a:pt x="2308" y="198"/>
                      <a:pt x="1649" y="251"/>
                      <a:pt x="1201" y="251"/>
                    </a:cubicBezTo>
                    <a:cubicBezTo>
                      <a:pt x="666" y="251"/>
                      <a:pt x="433" y="175"/>
                      <a:pt x="433" y="175"/>
                    </a:cubicBezTo>
                    <a:lnTo>
                      <a:pt x="1" y="1130"/>
                    </a:lnTo>
                    <a:cubicBezTo>
                      <a:pt x="271" y="1235"/>
                      <a:pt x="582" y="1275"/>
                      <a:pt x="898" y="1275"/>
                    </a:cubicBezTo>
                    <a:cubicBezTo>
                      <a:pt x="1902" y="1275"/>
                      <a:pt x="2962" y="872"/>
                      <a:pt x="2962" y="872"/>
                    </a:cubicBezTo>
                    <a:lnTo>
                      <a:pt x="3220" y="1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2210975" y="3546375"/>
                <a:ext cx="80675" cy="44275"/>
              </a:xfrm>
              <a:custGeom>
                <a:rect b="b" l="l" r="r" t="t"/>
                <a:pathLst>
                  <a:path extrusionOk="0" h="1771" w="3227">
                    <a:moveTo>
                      <a:pt x="2878" y="0"/>
                    </a:moveTo>
                    <a:cubicBezTo>
                      <a:pt x="2878" y="0"/>
                      <a:pt x="2030" y="697"/>
                      <a:pt x="1165" y="697"/>
                    </a:cubicBezTo>
                    <a:cubicBezTo>
                      <a:pt x="885" y="697"/>
                      <a:pt x="604" y="624"/>
                      <a:pt x="349" y="432"/>
                    </a:cubicBezTo>
                    <a:lnTo>
                      <a:pt x="0" y="1742"/>
                    </a:lnTo>
                    <a:cubicBezTo>
                      <a:pt x="0" y="1742"/>
                      <a:pt x="181" y="1770"/>
                      <a:pt x="480" y="1770"/>
                    </a:cubicBezTo>
                    <a:cubicBezTo>
                      <a:pt x="1086" y="1770"/>
                      <a:pt x="2177" y="1655"/>
                      <a:pt x="3227" y="955"/>
                    </a:cubicBezTo>
                    <a:lnTo>
                      <a:pt x="28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2160100" y="3567250"/>
                <a:ext cx="153325" cy="68325"/>
              </a:xfrm>
              <a:custGeom>
                <a:rect b="b" l="l" r="r" t="t"/>
                <a:pathLst>
                  <a:path extrusionOk="0" h="2733" w="6133">
                    <a:moveTo>
                      <a:pt x="5063" y="1"/>
                    </a:moveTo>
                    <a:cubicBezTo>
                      <a:pt x="4827" y="1"/>
                      <a:pt x="4648" y="210"/>
                      <a:pt x="4648" y="210"/>
                    </a:cubicBezTo>
                    <a:cubicBezTo>
                      <a:pt x="4648" y="210"/>
                      <a:pt x="3429" y="1514"/>
                      <a:pt x="1603" y="1514"/>
                    </a:cubicBezTo>
                    <a:cubicBezTo>
                      <a:pt x="1546" y="1511"/>
                      <a:pt x="1495" y="1510"/>
                      <a:pt x="1448" y="1510"/>
                    </a:cubicBezTo>
                    <a:cubicBezTo>
                      <a:pt x="0" y="1510"/>
                      <a:pt x="3520" y="2733"/>
                      <a:pt x="3520" y="2733"/>
                    </a:cubicBezTo>
                    <a:cubicBezTo>
                      <a:pt x="3520" y="2733"/>
                      <a:pt x="6133" y="1256"/>
                      <a:pt x="5610" y="468"/>
                    </a:cubicBezTo>
                    <a:cubicBezTo>
                      <a:pt x="5428" y="107"/>
                      <a:pt x="5231" y="1"/>
                      <a:pt x="5063" y="1"/>
                    </a:cubicBez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2287275" y="3574800"/>
                <a:ext cx="50025" cy="71400"/>
              </a:xfrm>
              <a:custGeom>
                <a:rect b="b" l="l" r="r" t="t"/>
                <a:pathLst>
                  <a:path extrusionOk="0" h="2856" w="2001">
                    <a:moveTo>
                      <a:pt x="744" y="0"/>
                    </a:moveTo>
                    <a:cubicBezTo>
                      <a:pt x="341" y="0"/>
                      <a:pt x="0" y="341"/>
                      <a:pt x="0" y="341"/>
                    </a:cubicBezTo>
                    <a:cubicBezTo>
                      <a:pt x="0" y="341"/>
                      <a:pt x="523" y="954"/>
                      <a:pt x="432" y="2173"/>
                    </a:cubicBezTo>
                    <a:cubicBezTo>
                      <a:pt x="432" y="2705"/>
                      <a:pt x="649" y="2855"/>
                      <a:pt x="893" y="2855"/>
                    </a:cubicBezTo>
                    <a:cubicBezTo>
                      <a:pt x="1207" y="2855"/>
                      <a:pt x="1568" y="2605"/>
                      <a:pt x="1568" y="2605"/>
                    </a:cubicBezTo>
                    <a:cubicBezTo>
                      <a:pt x="1568" y="2605"/>
                      <a:pt x="2000" y="1476"/>
                      <a:pt x="1478" y="515"/>
                    </a:cubicBezTo>
                    <a:cubicBezTo>
                      <a:pt x="1250" y="123"/>
                      <a:pt x="986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2311150" y="3075725"/>
                <a:ext cx="260600" cy="153325"/>
              </a:xfrm>
              <a:custGeom>
                <a:rect b="b" l="l" r="r" t="t"/>
                <a:pathLst>
                  <a:path extrusionOk="0" h="6133" w="10424">
                    <a:moveTo>
                      <a:pt x="1130" y="1"/>
                    </a:moveTo>
                    <a:cubicBezTo>
                      <a:pt x="524" y="1"/>
                      <a:pt x="83" y="414"/>
                      <a:pt x="0" y="967"/>
                    </a:cubicBezTo>
                    <a:cubicBezTo>
                      <a:pt x="0" y="1406"/>
                      <a:pt x="265" y="1754"/>
                      <a:pt x="697" y="2012"/>
                    </a:cubicBezTo>
                    <a:lnTo>
                      <a:pt x="4446" y="3232"/>
                    </a:lnTo>
                    <a:lnTo>
                      <a:pt x="8884" y="4542"/>
                    </a:lnTo>
                    <a:cubicBezTo>
                      <a:pt x="9059" y="4625"/>
                      <a:pt x="9059" y="4625"/>
                      <a:pt x="9149" y="4800"/>
                    </a:cubicBezTo>
                    <a:cubicBezTo>
                      <a:pt x="9520" y="5782"/>
                      <a:pt x="9826" y="6133"/>
                      <a:pt x="10030" y="6133"/>
                    </a:cubicBezTo>
                    <a:cubicBezTo>
                      <a:pt x="10352" y="6133"/>
                      <a:pt x="10423" y="5264"/>
                      <a:pt x="10104" y="4625"/>
                    </a:cubicBezTo>
                    <a:cubicBezTo>
                      <a:pt x="9581" y="3671"/>
                      <a:pt x="6271" y="1929"/>
                      <a:pt x="5052" y="1490"/>
                    </a:cubicBezTo>
                    <a:lnTo>
                      <a:pt x="4968" y="1406"/>
                    </a:lnTo>
                    <a:cubicBezTo>
                      <a:pt x="4968" y="1406"/>
                      <a:pt x="1484" y="12"/>
                      <a:pt x="1310" y="12"/>
                    </a:cubicBezTo>
                    <a:cubicBezTo>
                      <a:pt x="1249" y="4"/>
                      <a:pt x="1188" y="1"/>
                      <a:pt x="11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2391800" y="3099900"/>
                <a:ext cx="54375" cy="65350"/>
              </a:xfrm>
              <a:custGeom>
                <a:rect b="b" l="l" r="r" t="t"/>
                <a:pathLst>
                  <a:path extrusionOk="0" h="2614" w="2175">
                    <a:moveTo>
                      <a:pt x="1478" y="0"/>
                    </a:moveTo>
                    <a:cubicBezTo>
                      <a:pt x="1478" y="0"/>
                      <a:pt x="955" y="1568"/>
                      <a:pt x="0" y="2181"/>
                    </a:cubicBezTo>
                    <a:lnTo>
                      <a:pt x="1045" y="2613"/>
                    </a:lnTo>
                    <a:cubicBezTo>
                      <a:pt x="1045" y="2613"/>
                      <a:pt x="2091" y="1568"/>
                      <a:pt x="2174" y="613"/>
                    </a:cubicBezTo>
                    <a:lnTo>
                      <a:pt x="14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36"/>
              <p:cNvSpPr/>
              <p:nvPr/>
            </p:nvSpPr>
            <p:spPr>
              <a:xfrm>
                <a:off x="2311150" y="3086825"/>
                <a:ext cx="106800" cy="63250"/>
              </a:xfrm>
              <a:custGeom>
                <a:rect b="b" l="l" r="r" t="t"/>
                <a:pathLst>
                  <a:path extrusionOk="0" h="2530" w="4272">
                    <a:moveTo>
                      <a:pt x="3226" y="0"/>
                    </a:moveTo>
                    <a:cubicBezTo>
                      <a:pt x="2291" y="1245"/>
                      <a:pt x="1046" y="1423"/>
                      <a:pt x="410" y="1423"/>
                    </a:cubicBezTo>
                    <a:cubicBezTo>
                      <a:pt x="156" y="1423"/>
                      <a:pt x="0" y="1394"/>
                      <a:pt x="0" y="1394"/>
                    </a:cubicBezTo>
                    <a:lnTo>
                      <a:pt x="0" y="1394"/>
                    </a:lnTo>
                    <a:lnTo>
                      <a:pt x="2007" y="2530"/>
                    </a:lnTo>
                    <a:cubicBezTo>
                      <a:pt x="2878" y="2356"/>
                      <a:pt x="4271" y="439"/>
                      <a:pt x="4271" y="439"/>
                    </a:cubicBezTo>
                    <a:lnTo>
                      <a:pt x="32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36"/>
              <p:cNvSpPr/>
              <p:nvPr/>
            </p:nvSpPr>
            <p:spPr>
              <a:xfrm>
                <a:off x="2426625" y="3102150"/>
                <a:ext cx="43575" cy="71800"/>
              </a:xfrm>
              <a:custGeom>
                <a:rect b="b" l="l" r="r" t="t"/>
                <a:pathLst>
                  <a:path extrusionOk="0" h="2872" w="1743">
                    <a:moveTo>
                      <a:pt x="1" y="1"/>
                    </a:moveTo>
                    <a:cubicBezTo>
                      <a:pt x="1" y="1"/>
                      <a:pt x="698" y="1046"/>
                      <a:pt x="349" y="2788"/>
                    </a:cubicBezTo>
                    <a:lnTo>
                      <a:pt x="1304" y="2872"/>
                    </a:lnTo>
                    <a:cubicBezTo>
                      <a:pt x="1304" y="2872"/>
                      <a:pt x="1743" y="1220"/>
                      <a:pt x="872" y="25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36"/>
              <p:cNvSpPr/>
              <p:nvPr/>
            </p:nvSpPr>
            <p:spPr>
              <a:xfrm>
                <a:off x="2441800" y="3126025"/>
                <a:ext cx="60975" cy="56625"/>
              </a:xfrm>
              <a:custGeom>
                <a:rect b="b" l="l" r="r" t="t"/>
                <a:pathLst>
                  <a:path extrusionOk="0" h="2265" w="2439">
                    <a:moveTo>
                      <a:pt x="1568" y="0"/>
                    </a:moveTo>
                    <a:cubicBezTo>
                      <a:pt x="697" y="1452"/>
                      <a:pt x="189" y="1573"/>
                      <a:pt x="44" y="1573"/>
                    </a:cubicBezTo>
                    <a:cubicBezTo>
                      <a:pt x="15" y="1573"/>
                      <a:pt x="0" y="1568"/>
                      <a:pt x="0" y="1568"/>
                    </a:cubicBezTo>
                    <a:lnTo>
                      <a:pt x="0" y="1568"/>
                    </a:lnTo>
                    <a:lnTo>
                      <a:pt x="613" y="2265"/>
                    </a:lnTo>
                    <a:cubicBezTo>
                      <a:pt x="1742" y="2091"/>
                      <a:pt x="2439" y="439"/>
                      <a:pt x="2439" y="439"/>
                    </a:cubicBezTo>
                    <a:lnTo>
                      <a:pt x="15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36"/>
              <p:cNvSpPr/>
              <p:nvPr/>
            </p:nvSpPr>
            <p:spPr>
              <a:xfrm>
                <a:off x="2491950" y="3130375"/>
                <a:ext cx="39225" cy="63250"/>
              </a:xfrm>
              <a:custGeom>
                <a:rect b="b" l="l" r="r" t="t"/>
                <a:pathLst>
                  <a:path extrusionOk="0" h="2530" w="1569">
                    <a:moveTo>
                      <a:pt x="1" y="1"/>
                    </a:moveTo>
                    <a:cubicBezTo>
                      <a:pt x="1" y="1"/>
                      <a:pt x="524" y="440"/>
                      <a:pt x="259" y="2265"/>
                    </a:cubicBezTo>
                    <a:lnTo>
                      <a:pt x="1130" y="2530"/>
                    </a:lnTo>
                    <a:cubicBezTo>
                      <a:pt x="1130" y="2530"/>
                      <a:pt x="1569" y="1485"/>
                      <a:pt x="1130" y="69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2515825" y="3180550"/>
                <a:ext cx="65350" cy="40100"/>
              </a:xfrm>
              <a:custGeom>
                <a:rect b="b" l="l" r="r" t="t"/>
                <a:pathLst>
                  <a:path extrusionOk="0" h="1604" w="2614">
                    <a:moveTo>
                      <a:pt x="2439" y="0"/>
                    </a:moveTo>
                    <a:cubicBezTo>
                      <a:pt x="1704" y="434"/>
                      <a:pt x="1269" y="543"/>
                      <a:pt x="1017" y="543"/>
                    </a:cubicBezTo>
                    <a:cubicBezTo>
                      <a:pt x="764" y="543"/>
                      <a:pt x="697" y="432"/>
                      <a:pt x="697" y="432"/>
                    </a:cubicBezTo>
                    <a:cubicBezTo>
                      <a:pt x="697" y="432"/>
                      <a:pt x="1" y="1303"/>
                      <a:pt x="697" y="1568"/>
                    </a:cubicBezTo>
                    <a:cubicBezTo>
                      <a:pt x="797" y="1593"/>
                      <a:pt x="907" y="1604"/>
                      <a:pt x="1023" y="1604"/>
                    </a:cubicBezTo>
                    <a:cubicBezTo>
                      <a:pt x="1718" y="1604"/>
                      <a:pt x="2614" y="1220"/>
                      <a:pt x="2614" y="1220"/>
                    </a:cubicBezTo>
                    <a:lnTo>
                      <a:pt x="24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2326475" y="3123925"/>
                <a:ext cx="100175" cy="32600"/>
              </a:xfrm>
              <a:custGeom>
                <a:rect b="b" l="l" r="r" t="t"/>
                <a:pathLst>
                  <a:path extrusionOk="0" h="1304" w="4007">
                    <a:moveTo>
                      <a:pt x="0" y="1"/>
                    </a:moveTo>
                    <a:lnTo>
                      <a:pt x="0" y="84"/>
                    </a:lnTo>
                    <a:lnTo>
                      <a:pt x="4007" y="1304"/>
                    </a:lnTo>
                    <a:lnTo>
                      <a:pt x="4007" y="1220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2341625" y="3076025"/>
                <a:ext cx="95825" cy="36950"/>
              </a:xfrm>
              <a:custGeom>
                <a:rect b="b" l="l" r="r" t="t"/>
                <a:pathLst>
                  <a:path extrusionOk="0" h="1478" w="3833">
                    <a:moveTo>
                      <a:pt x="0" y="0"/>
                    </a:moveTo>
                    <a:lnTo>
                      <a:pt x="91" y="84"/>
                    </a:lnTo>
                    <a:cubicBezTo>
                      <a:pt x="349" y="175"/>
                      <a:pt x="1310" y="523"/>
                      <a:pt x="2181" y="871"/>
                    </a:cubicBezTo>
                    <a:cubicBezTo>
                      <a:pt x="2530" y="955"/>
                      <a:pt x="2962" y="1129"/>
                      <a:pt x="3310" y="1303"/>
                    </a:cubicBezTo>
                    <a:cubicBezTo>
                      <a:pt x="3575" y="1394"/>
                      <a:pt x="3749" y="1478"/>
                      <a:pt x="3749" y="1478"/>
                    </a:cubicBezTo>
                    <a:lnTo>
                      <a:pt x="3833" y="1478"/>
                    </a:lnTo>
                    <a:lnTo>
                      <a:pt x="3833" y="1394"/>
                    </a:lnTo>
                    <a:cubicBezTo>
                      <a:pt x="3833" y="1394"/>
                      <a:pt x="2878" y="1046"/>
                      <a:pt x="2007" y="697"/>
                    </a:cubicBezTo>
                    <a:lnTo>
                      <a:pt x="697" y="175"/>
                    </a:lnTo>
                    <a:cubicBezTo>
                      <a:pt x="523" y="84"/>
                      <a:pt x="439" y="84"/>
                      <a:pt x="265" y="0"/>
                    </a:cubicBezTo>
                    <a:close/>
                  </a:path>
                </a:pathLst>
              </a:custGeom>
              <a:solidFill>
                <a:srgbClr val="E0D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2340525" y="3006350"/>
                <a:ext cx="49025" cy="69950"/>
              </a:xfrm>
              <a:custGeom>
                <a:rect b="b" l="l" r="r" t="t"/>
                <a:pathLst>
                  <a:path extrusionOk="0" h="2798" w="1961">
                    <a:moveTo>
                      <a:pt x="309" y="0"/>
                    </a:moveTo>
                    <a:cubicBezTo>
                      <a:pt x="309" y="0"/>
                      <a:pt x="135" y="1916"/>
                      <a:pt x="44" y="2439"/>
                    </a:cubicBezTo>
                    <a:cubicBezTo>
                      <a:pt x="1" y="2665"/>
                      <a:pt x="528" y="2798"/>
                      <a:pt x="1040" y="2798"/>
                    </a:cubicBezTo>
                    <a:cubicBezTo>
                      <a:pt x="1507" y="2798"/>
                      <a:pt x="1961" y="2688"/>
                      <a:pt x="1961" y="2439"/>
                    </a:cubicBezTo>
                    <a:cubicBezTo>
                      <a:pt x="1961" y="1916"/>
                      <a:pt x="1786" y="84"/>
                      <a:pt x="1786" y="84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2345975" y="3006350"/>
                <a:ext cx="41500" cy="40850"/>
              </a:xfrm>
              <a:custGeom>
                <a:rect b="b" l="l" r="r" t="t"/>
                <a:pathLst>
                  <a:path extrusionOk="0" h="1634" w="1660">
                    <a:moveTo>
                      <a:pt x="91" y="0"/>
                    </a:moveTo>
                    <a:cubicBezTo>
                      <a:pt x="91" y="0"/>
                      <a:pt x="1" y="523"/>
                      <a:pt x="1" y="1045"/>
                    </a:cubicBezTo>
                    <a:cubicBezTo>
                      <a:pt x="262" y="1437"/>
                      <a:pt x="621" y="1633"/>
                      <a:pt x="1005" y="1633"/>
                    </a:cubicBezTo>
                    <a:cubicBezTo>
                      <a:pt x="1133" y="1633"/>
                      <a:pt x="1264" y="1612"/>
                      <a:pt x="1394" y="1568"/>
                    </a:cubicBezTo>
                    <a:cubicBezTo>
                      <a:pt x="1485" y="1568"/>
                      <a:pt x="1568" y="1477"/>
                      <a:pt x="1659" y="1394"/>
                    </a:cubicBezTo>
                    <a:cubicBezTo>
                      <a:pt x="1659" y="781"/>
                      <a:pt x="1568" y="84"/>
                      <a:pt x="1568" y="84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DFA3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2559375" y="2764000"/>
                <a:ext cx="170325" cy="162900"/>
              </a:xfrm>
              <a:custGeom>
                <a:rect b="b" l="l" r="r" t="t"/>
                <a:pathLst>
                  <a:path extrusionOk="0" h="6516" w="6813">
                    <a:moveTo>
                      <a:pt x="3014" y="1"/>
                    </a:moveTo>
                    <a:cubicBezTo>
                      <a:pt x="2733" y="1"/>
                      <a:pt x="2425" y="36"/>
                      <a:pt x="2091" y="113"/>
                    </a:cubicBezTo>
                    <a:lnTo>
                      <a:pt x="1" y="6294"/>
                    </a:lnTo>
                    <a:cubicBezTo>
                      <a:pt x="519" y="6446"/>
                      <a:pt x="1003" y="6515"/>
                      <a:pt x="1452" y="6515"/>
                    </a:cubicBezTo>
                    <a:cubicBezTo>
                      <a:pt x="5809" y="6515"/>
                      <a:pt x="6812" y="1"/>
                      <a:pt x="3014" y="1"/>
                    </a:cubicBezTo>
                    <a:close/>
                  </a:path>
                </a:pathLst>
              </a:custGeom>
              <a:solidFill>
                <a:srgbClr val="DFA3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2058550" y="2409700"/>
                <a:ext cx="616225" cy="614100"/>
              </a:xfrm>
              <a:custGeom>
                <a:rect b="b" l="l" r="r" t="t"/>
                <a:pathLst>
                  <a:path extrusionOk="0" h="24564" w="24649">
                    <a:moveTo>
                      <a:pt x="12339" y="0"/>
                    </a:moveTo>
                    <a:cubicBezTo>
                      <a:pt x="12291" y="0"/>
                      <a:pt x="12243" y="0"/>
                      <a:pt x="12194" y="1"/>
                    </a:cubicBezTo>
                    <a:cubicBezTo>
                      <a:pt x="0" y="175"/>
                      <a:pt x="1045" y="11756"/>
                      <a:pt x="1045" y="11756"/>
                    </a:cubicBezTo>
                    <a:cubicBezTo>
                      <a:pt x="1219" y="17733"/>
                      <a:pt x="1564" y="24564"/>
                      <a:pt x="12435" y="24564"/>
                    </a:cubicBezTo>
                    <a:cubicBezTo>
                      <a:pt x="12500" y="24564"/>
                      <a:pt x="12567" y="24564"/>
                      <a:pt x="12633" y="24563"/>
                    </a:cubicBezTo>
                    <a:cubicBezTo>
                      <a:pt x="23692" y="24389"/>
                      <a:pt x="24040" y="17504"/>
                      <a:pt x="23957" y="11498"/>
                    </a:cubicBezTo>
                    <a:cubicBezTo>
                      <a:pt x="23957" y="11498"/>
                      <a:pt x="24648" y="0"/>
                      <a:pt x="12339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36"/>
              <p:cNvSpPr/>
              <p:nvPr/>
            </p:nvSpPr>
            <p:spPr>
              <a:xfrm>
                <a:off x="2224025" y="2727625"/>
                <a:ext cx="113275" cy="113250"/>
              </a:xfrm>
              <a:custGeom>
                <a:rect b="b" l="l" r="r" t="t"/>
                <a:pathLst>
                  <a:path extrusionOk="0" h="4530" w="4531">
                    <a:moveTo>
                      <a:pt x="2266" y="0"/>
                    </a:moveTo>
                    <a:cubicBezTo>
                      <a:pt x="963" y="0"/>
                      <a:pt x="1" y="1046"/>
                      <a:pt x="1" y="2265"/>
                    </a:cubicBezTo>
                    <a:cubicBezTo>
                      <a:pt x="1" y="3568"/>
                      <a:pt x="1046" y="4530"/>
                      <a:pt x="2266" y="4530"/>
                    </a:cubicBezTo>
                    <a:cubicBezTo>
                      <a:pt x="3576" y="4530"/>
                      <a:pt x="4530" y="3484"/>
                      <a:pt x="4530" y="2265"/>
                    </a:cubicBezTo>
                    <a:cubicBezTo>
                      <a:pt x="4530" y="955"/>
                      <a:pt x="3485" y="0"/>
                      <a:pt x="2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36"/>
              <p:cNvSpPr/>
              <p:nvPr/>
            </p:nvSpPr>
            <p:spPr>
              <a:xfrm>
                <a:off x="2539875" y="2723275"/>
                <a:ext cx="87125" cy="113250"/>
              </a:xfrm>
              <a:custGeom>
                <a:rect b="b" l="l" r="r" t="t"/>
                <a:pathLst>
                  <a:path extrusionOk="0" h="4530" w="3485">
                    <a:moveTo>
                      <a:pt x="1742" y="0"/>
                    </a:moveTo>
                    <a:cubicBezTo>
                      <a:pt x="781" y="0"/>
                      <a:pt x="0" y="1045"/>
                      <a:pt x="0" y="2265"/>
                    </a:cubicBezTo>
                    <a:cubicBezTo>
                      <a:pt x="0" y="3568"/>
                      <a:pt x="781" y="4529"/>
                      <a:pt x="1742" y="4529"/>
                    </a:cubicBezTo>
                    <a:cubicBezTo>
                      <a:pt x="2697" y="4529"/>
                      <a:pt x="3484" y="3484"/>
                      <a:pt x="3484" y="2265"/>
                    </a:cubicBezTo>
                    <a:cubicBezTo>
                      <a:pt x="3484" y="1045"/>
                      <a:pt x="2697" y="0"/>
                      <a:pt x="1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36"/>
              <p:cNvSpPr/>
              <p:nvPr/>
            </p:nvSpPr>
            <p:spPr>
              <a:xfrm>
                <a:off x="2295975" y="2618750"/>
                <a:ext cx="78425" cy="48850"/>
              </a:xfrm>
              <a:custGeom>
                <a:rect b="b" l="l" r="r" t="t"/>
                <a:pathLst>
                  <a:path extrusionOk="0" h="1954" w="3137">
                    <a:moveTo>
                      <a:pt x="2440" y="0"/>
                    </a:moveTo>
                    <a:cubicBezTo>
                      <a:pt x="2175" y="0"/>
                      <a:pt x="1826" y="84"/>
                      <a:pt x="1394" y="349"/>
                    </a:cubicBezTo>
                    <a:cubicBezTo>
                      <a:pt x="1046" y="606"/>
                      <a:pt x="523" y="955"/>
                      <a:pt x="84" y="1652"/>
                    </a:cubicBezTo>
                    <a:cubicBezTo>
                      <a:pt x="1" y="1742"/>
                      <a:pt x="1" y="1826"/>
                      <a:pt x="84" y="1916"/>
                    </a:cubicBezTo>
                    <a:cubicBezTo>
                      <a:pt x="115" y="1944"/>
                      <a:pt x="144" y="1954"/>
                      <a:pt x="173" y="1954"/>
                    </a:cubicBezTo>
                    <a:cubicBezTo>
                      <a:pt x="232" y="1954"/>
                      <a:pt x="289" y="1916"/>
                      <a:pt x="349" y="1916"/>
                    </a:cubicBezTo>
                    <a:cubicBezTo>
                      <a:pt x="781" y="1220"/>
                      <a:pt x="1220" y="871"/>
                      <a:pt x="1569" y="606"/>
                    </a:cubicBezTo>
                    <a:cubicBezTo>
                      <a:pt x="1917" y="432"/>
                      <a:pt x="2265" y="349"/>
                      <a:pt x="2440" y="349"/>
                    </a:cubicBezTo>
                    <a:cubicBezTo>
                      <a:pt x="2614" y="349"/>
                      <a:pt x="2697" y="432"/>
                      <a:pt x="2788" y="432"/>
                    </a:cubicBezTo>
                    <a:lnTo>
                      <a:pt x="2872" y="432"/>
                    </a:lnTo>
                    <a:cubicBezTo>
                      <a:pt x="2898" y="459"/>
                      <a:pt x="2925" y="470"/>
                      <a:pt x="2950" y="470"/>
                    </a:cubicBezTo>
                    <a:cubicBezTo>
                      <a:pt x="3012" y="470"/>
                      <a:pt x="3073" y="408"/>
                      <a:pt x="3136" y="349"/>
                    </a:cubicBezTo>
                    <a:cubicBezTo>
                      <a:pt x="3136" y="258"/>
                      <a:pt x="3136" y="174"/>
                      <a:pt x="3046" y="174"/>
                    </a:cubicBezTo>
                    <a:cubicBezTo>
                      <a:pt x="3046" y="174"/>
                      <a:pt x="2788" y="0"/>
                      <a:pt x="2440" y="0"/>
                    </a:cubicBezTo>
                    <a:close/>
                  </a:path>
                </a:pathLst>
              </a:custGeom>
              <a:solidFill>
                <a:srgbClr val="6645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36"/>
              <p:cNvSpPr/>
              <p:nvPr/>
            </p:nvSpPr>
            <p:spPr>
              <a:xfrm>
                <a:off x="2502750" y="2607775"/>
                <a:ext cx="78425" cy="45825"/>
              </a:xfrm>
              <a:custGeom>
                <a:rect b="b" l="l" r="r" t="t"/>
                <a:pathLst>
                  <a:path extrusionOk="0" h="1833" w="3137">
                    <a:moveTo>
                      <a:pt x="698" y="0"/>
                    </a:moveTo>
                    <a:cubicBezTo>
                      <a:pt x="349" y="0"/>
                      <a:pt x="92" y="91"/>
                      <a:pt x="92" y="91"/>
                    </a:cubicBezTo>
                    <a:cubicBezTo>
                      <a:pt x="1" y="174"/>
                      <a:pt x="1" y="265"/>
                      <a:pt x="1" y="349"/>
                    </a:cubicBezTo>
                    <a:cubicBezTo>
                      <a:pt x="92" y="439"/>
                      <a:pt x="175" y="439"/>
                      <a:pt x="266" y="439"/>
                    </a:cubicBezTo>
                    <a:cubicBezTo>
                      <a:pt x="266" y="439"/>
                      <a:pt x="440" y="349"/>
                      <a:pt x="698" y="349"/>
                    </a:cubicBezTo>
                    <a:cubicBezTo>
                      <a:pt x="872" y="349"/>
                      <a:pt x="1220" y="349"/>
                      <a:pt x="1569" y="613"/>
                    </a:cubicBezTo>
                    <a:cubicBezTo>
                      <a:pt x="1917" y="788"/>
                      <a:pt x="2356" y="1136"/>
                      <a:pt x="2788" y="1742"/>
                    </a:cubicBezTo>
                    <a:cubicBezTo>
                      <a:pt x="2879" y="1833"/>
                      <a:pt x="2962" y="1833"/>
                      <a:pt x="3053" y="1833"/>
                    </a:cubicBezTo>
                    <a:cubicBezTo>
                      <a:pt x="3137" y="1742"/>
                      <a:pt x="3137" y="1659"/>
                      <a:pt x="3137" y="1568"/>
                    </a:cubicBezTo>
                    <a:cubicBezTo>
                      <a:pt x="2614" y="962"/>
                      <a:pt x="2182" y="523"/>
                      <a:pt x="1743" y="265"/>
                    </a:cubicBezTo>
                    <a:cubicBezTo>
                      <a:pt x="1311" y="91"/>
                      <a:pt x="963" y="0"/>
                      <a:pt x="698" y="0"/>
                    </a:cubicBezTo>
                    <a:close/>
                  </a:path>
                </a:pathLst>
              </a:custGeom>
              <a:solidFill>
                <a:srgbClr val="6645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36"/>
              <p:cNvSpPr/>
              <p:nvPr/>
            </p:nvSpPr>
            <p:spPr>
              <a:xfrm>
                <a:off x="2415650" y="2718900"/>
                <a:ext cx="61000" cy="45675"/>
              </a:xfrm>
              <a:custGeom>
                <a:rect b="b" l="l" r="r" t="t"/>
                <a:pathLst>
                  <a:path extrusionOk="0" h="1827" w="2440">
                    <a:moveTo>
                      <a:pt x="1220" y="1"/>
                    </a:moveTo>
                    <a:cubicBezTo>
                      <a:pt x="1046" y="1"/>
                      <a:pt x="872" y="1"/>
                      <a:pt x="788" y="85"/>
                    </a:cubicBezTo>
                    <a:cubicBezTo>
                      <a:pt x="524" y="259"/>
                      <a:pt x="349" y="433"/>
                      <a:pt x="175" y="698"/>
                    </a:cubicBezTo>
                    <a:cubicBezTo>
                      <a:pt x="91" y="956"/>
                      <a:pt x="1" y="1304"/>
                      <a:pt x="1" y="1652"/>
                    </a:cubicBezTo>
                    <a:cubicBezTo>
                      <a:pt x="1" y="1743"/>
                      <a:pt x="91" y="1827"/>
                      <a:pt x="175" y="1827"/>
                    </a:cubicBezTo>
                    <a:cubicBezTo>
                      <a:pt x="266" y="1827"/>
                      <a:pt x="349" y="1743"/>
                      <a:pt x="349" y="1652"/>
                    </a:cubicBezTo>
                    <a:cubicBezTo>
                      <a:pt x="349" y="1304"/>
                      <a:pt x="440" y="956"/>
                      <a:pt x="614" y="698"/>
                    </a:cubicBezTo>
                    <a:cubicBezTo>
                      <a:pt x="788" y="607"/>
                      <a:pt x="872" y="433"/>
                      <a:pt x="963" y="433"/>
                    </a:cubicBezTo>
                    <a:cubicBezTo>
                      <a:pt x="1046" y="349"/>
                      <a:pt x="1137" y="349"/>
                      <a:pt x="1220" y="349"/>
                    </a:cubicBezTo>
                    <a:cubicBezTo>
                      <a:pt x="1220" y="349"/>
                      <a:pt x="1311" y="349"/>
                      <a:pt x="1395" y="433"/>
                    </a:cubicBezTo>
                    <a:cubicBezTo>
                      <a:pt x="1569" y="524"/>
                      <a:pt x="1743" y="698"/>
                      <a:pt x="1834" y="872"/>
                    </a:cubicBezTo>
                    <a:cubicBezTo>
                      <a:pt x="2008" y="1130"/>
                      <a:pt x="2091" y="1395"/>
                      <a:pt x="2091" y="1652"/>
                    </a:cubicBezTo>
                    <a:cubicBezTo>
                      <a:pt x="2091" y="1743"/>
                      <a:pt x="2182" y="1827"/>
                      <a:pt x="2266" y="1827"/>
                    </a:cubicBezTo>
                    <a:cubicBezTo>
                      <a:pt x="2356" y="1827"/>
                      <a:pt x="2440" y="1743"/>
                      <a:pt x="2440" y="1652"/>
                    </a:cubicBezTo>
                    <a:cubicBezTo>
                      <a:pt x="2440" y="1220"/>
                      <a:pt x="2266" y="781"/>
                      <a:pt x="2008" y="433"/>
                    </a:cubicBezTo>
                    <a:lnTo>
                      <a:pt x="1659" y="85"/>
                    </a:lnTo>
                    <a:cubicBezTo>
                      <a:pt x="1485" y="1"/>
                      <a:pt x="1311" y="1"/>
                      <a:pt x="1220" y="1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36"/>
              <p:cNvSpPr/>
              <p:nvPr/>
            </p:nvSpPr>
            <p:spPr>
              <a:xfrm>
                <a:off x="2341625" y="2781975"/>
                <a:ext cx="185200" cy="76325"/>
              </a:xfrm>
              <a:custGeom>
                <a:rect b="b" l="l" r="r" t="t"/>
                <a:pathLst>
                  <a:path extrusionOk="0" h="3053" w="7408">
                    <a:moveTo>
                      <a:pt x="7233" y="0"/>
                    </a:moveTo>
                    <a:cubicBezTo>
                      <a:pt x="7143" y="0"/>
                      <a:pt x="7059" y="91"/>
                      <a:pt x="6969" y="175"/>
                    </a:cubicBezTo>
                    <a:cubicBezTo>
                      <a:pt x="6969" y="175"/>
                      <a:pt x="6794" y="871"/>
                      <a:pt x="6188" y="1485"/>
                    </a:cubicBezTo>
                    <a:cubicBezTo>
                      <a:pt x="5923" y="1742"/>
                      <a:pt x="5666" y="2091"/>
                      <a:pt x="5227" y="2356"/>
                    </a:cubicBezTo>
                    <a:cubicBezTo>
                      <a:pt x="4795" y="2530"/>
                      <a:pt x="4356" y="2704"/>
                      <a:pt x="3749" y="2704"/>
                    </a:cubicBezTo>
                    <a:cubicBezTo>
                      <a:pt x="3227" y="2704"/>
                      <a:pt x="2704" y="2530"/>
                      <a:pt x="2265" y="2356"/>
                    </a:cubicBezTo>
                    <a:cubicBezTo>
                      <a:pt x="1659" y="2007"/>
                      <a:pt x="1136" y="1485"/>
                      <a:pt x="788" y="1136"/>
                    </a:cubicBezTo>
                    <a:cubicBezTo>
                      <a:pt x="614" y="871"/>
                      <a:pt x="523" y="697"/>
                      <a:pt x="439" y="614"/>
                    </a:cubicBezTo>
                    <a:cubicBezTo>
                      <a:pt x="439" y="523"/>
                      <a:pt x="349" y="439"/>
                      <a:pt x="349" y="439"/>
                    </a:cubicBezTo>
                    <a:lnTo>
                      <a:pt x="349" y="349"/>
                    </a:lnTo>
                    <a:cubicBezTo>
                      <a:pt x="265" y="265"/>
                      <a:pt x="175" y="265"/>
                      <a:pt x="91" y="265"/>
                    </a:cubicBezTo>
                    <a:cubicBezTo>
                      <a:pt x="0" y="349"/>
                      <a:pt x="0" y="439"/>
                      <a:pt x="0" y="523"/>
                    </a:cubicBezTo>
                    <a:cubicBezTo>
                      <a:pt x="0" y="523"/>
                      <a:pt x="349" y="1136"/>
                      <a:pt x="962" y="1742"/>
                    </a:cubicBezTo>
                    <a:cubicBezTo>
                      <a:pt x="1220" y="2091"/>
                      <a:pt x="1659" y="2439"/>
                      <a:pt x="2091" y="2613"/>
                    </a:cubicBezTo>
                    <a:cubicBezTo>
                      <a:pt x="2614" y="2878"/>
                      <a:pt x="3136" y="3052"/>
                      <a:pt x="3749" y="3052"/>
                    </a:cubicBezTo>
                    <a:cubicBezTo>
                      <a:pt x="4446" y="3052"/>
                      <a:pt x="4969" y="2878"/>
                      <a:pt x="5401" y="2613"/>
                    </a:cubicBezTo>
                    <a:cubicBezTo>
                      <a:pt x="6098" y="2181"/>
                      <a:pt x="6620" y="1659"/>
                      <a:pt x="6885" y="1136"/>
                    </a:cubicBezTo>
                    <a:cubicBezTo>
                      <a:pt x="7233" y="697"/>
                      <a:pt x="7317" y="265"/>
                      <a:pt x="7317" y="265"/>
                    </a:cubicBezTo>
                    <a:cubicBezTo>
                      <a:pt x="7408" y="175"/>
                      <a:pt x="7317" y="91"/>
                      <a:pt x="7233" y="0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2348250" y="2679725"/>
                <a:ext cx="36950" cy="65350"/>
              </a:xfrm>
              <a:custGeom>
                <a:rect b="b" l="l" r="r" t="t"/>
                <a:pathLst>
                  <a:path extrusionOk="0" h="2614" w="1478">
                    <a:moveTo>
                      <a:pt x="781" y="0"/>
                    </a:moveTo>
                    <a:cubicBezTo>
                      <a:pt x="349" y="0"/>
                      <a:pt x="0" y="606"/>
                      <a:pt x="0" y="1303"/>
                    </a:cubicBezTo>
                    <a:cubicBezTo>
                      <a:pt x="84" y="2000"/>
                      <a:pt x="349" y="2613"/>
                      <a:pt x="781" y="2613"/>
                    </a:cubicBezTo>
                    <a:cubicBezTo>
                      <a:pt x="1220" y="2613"/>
                      <a:pt x="1477" y="2000"/>
                      <a:pt x="1477" y="1303"/>
                    </a:cubicBezTo>
                    <a:cubicBezTo>
                      <a:pt x="1477" y="606"/>
                      <a:pt x="1129" y="0"/>
                      <a:pt x="7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2474550" y="2675350"/>
                <a:ext cx="36950" cy="67450"/>
              </a:xfrm>
              <a:custGeom>
                <a:rect b="b" l="l" r="r" t="t"/>
                <a:pathLst>
                  <a:path extrusionOk="0" h="2698" w="1478">
                    <a:moveTo>
                      <a:pt x="697" y="1"/>
                    </a:moveTo>
                    <a:cubicBezTo>
                      <a:pt x="349" y="84"/>
                      <a:pt x="0" y="607"/>
                      <a:pt x="0" y="1394"/>
                    </a:cubicBezTo>
                    <a:cubicBezTo>
                      <a:pt x="0" y="2091"/>
                      <a:pt x="349" y="2698"/>
                      <a:pt x="781" y="2698"/>
                    </a:cubicBezTo>
                    <a:cubicBezTo>
                      <a:pt x="1129" y="2614"/>
                      <a:pt x="1477" y="2091"/>
                      <a:pt x="1477" y="1304"/>
                    </a:cubicBezTo>
                    <a:cubicBezTo>
                      <a:pt x="1477" y="607"/>
                      <a:pt x="1129" y="1"/>
                      <a:pt x="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1984500" y="2759100"/>
                <a:ext cx="156825" cy="167025"/>
              </a:xfrm>
              <a:custGeom>
                <a:rect b="b" l="l" r="r" t="t"/>
                <a:pathLst>
                  <a:path extrusionOk="0" h="6681" w="6273">
                    <a:moveTo>
                      <a:pt x="3208" y="1"/>
                    </a:moveTo>
                    <a:cubicBezTo>
                      <a:pt x="2880" y="1"/>
                      <a:pt x="2508" y="63"/>
                      <a:pt x="2091" y="219"/>
                    </a:cubicBezTo>
                    <a:cubicBezTo>
                      <a:pt x="1" y="1006"/>
                      <a:pt x="962" y="5967"/>
                      <a:pt x="4098" y="6664"/>
                    </a:cubicBezTo>
                    <a:cubicBezTo>
                      <a:pt x="4098" y="6664"/>
                      <a:pt x="4222" y="6681"/>
                      <a:pt x="4419" y="6681"/>
                    </a:cubicBezTo>
                    <a:cubicBezTo>
                      <a:pt x="4861" y="6681"/>
                      <a:pt x="5670" y="6597"/>
                      <a:pt x="6272" y="6058"/>
                    </a:cubicBezTo>
                    <a:cubicBezTo>
                      <a:pt x="6272" y="6058"/>
                      <a:pt x="5317" y="2400"/>
                      <a:pt x="5143" y="1006"/>
                    </a:cubicBezTo>
                    <a:cubicBezTo>
                      <a:pt x="5143" y="1006"/>
                      <a:pt x="4527" y="1"/>
                      <a:pt x="3208" y="1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2049825" y="2797825"/>
                <a:ext cx="45850" cy="75625"/>
              </a:xfrm>
              <a:custGeom>
                <a:rect b="b" l="l" r="r" t="t"/>
                <a:pathLst>
                  <a:path extrusionOk="0" h="3025" w="1834">
                    <a:moveTo>
                      <a:pt x="220" y="0"/>
                    </a:moveTo>
                    <a:cubicBezTo>
                      <a:pt x="177" y="0"/>
                      <a:pt x="133" y="21"/>
                      <a:pt x="91" y="63"/>
                    </a:cubicBezTo>
                    <a:cubicBezTo>
                      <a:pt x="1" y="63"/>
                      <a:pt x="1" y="237"/>
                      <a:pt x="91" y="328"/>
                    </a:cubicBezTo>
                    <a:lnTo>
                      <a:pt x="1394" y="2070"/>
                    </a:lnTo>
                    <a:lnTo>
                      <a:pt x="266" y="2676"/>
                    </a:lnTo>
                    <a:cubicBezTo>
                      <a:pt x="175" y="2767"/>
                      <a:pt x="91" y="2850"/>
                      <a:pt x="175" y="2941"/>
                    </a:cubicBezTo>
                    <a:cubicBezTo>
                      <a:pt x="175" y="3025"/>
                      <a:pt x="349" y="3025"/>
                      <a:pt x="349" y="3025"/>
                    </a:cubicBezTo>
                    <a:lnTo>
                      <a:pt x="1743" y="2244"/>
                    </a:lnTo>
                    <a:cubicBezTo>
                      <a:pt x="1743" y="2244"/>
                      <a:pt x="1833" y="2244"/>
                      <a:pt x="1833" y="2154"/>
                    </a:cubicBezTo>
                    <a:cubicBezTo>
                      <a:pt x="1833" y="2070"/>
                      <a:pt x="1833" y="2070"/>
                      <a:pt x="1743" y="1979"/>
                    </a:cubicBezTo>
                    <a:lnTo>
                      <a:pt x="349" y="63"/>
                    </a:lnTo>
                    <a:cubicBezTo>
                      <a:pt x="307" y="21"/>
                      <a:pt x="264" y="0"/>
                      <a:pt x="220" y="0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1993225" y="2358075"/>
                <a:ext cx="790550" cy="463375"/>
              </a:xfrm>
              <a:custGeom>
                <a:rect b="b" l="l" r="r" t="t"/>
                <a:pathLst>
                  <a:path extrusionOk="0" h="18535" w="31622">
                    <a:moveTo>
                      <a:pt x="17090" y="0"/>
                    </a:moveTo>
                    <a:cubicBezTo>
                      <a:pt x="16090" y="0"/>
                      <a:pt x="14913" y="356"/>
                      <a:pt x="13588" y="1369"/>
                    </a:cubicBezTo>
                    <a:cubicBezTo>
                      <a:pt x="13588" y="1369"/>
                      <a:pt x="12774" y="860"/>
                      <a:pt x="11737" y="860"/>
                    </a:cubicBezTo>
                    <a:cubicBezTo>
                      <a:pt x="10856" y="860"/>
                      <a:pt x="9814" y="1227"/>
                      <a:pt x="8975" y="2588"/>
                    </a:cubicBezTo>
                    <a:cubicBezTo>
                      <a:pt x="8975" y="2588"/>
                      <a:pt x="8353" y="2360"/>
                      <a:pt x="7520" y="2360"/>
                    </a:cubicBezTo>
                    <a:cubicBezTo>
                      <a:pt x="6357" y="2360"/>
                      <a:pt x="4784" y="2805"/>
                      <a:pt x="3923" y="4936"/>
                    </a:cubicBezTo>
                    <a:cubicBezTo>
                      <a:pt x="3923" y="4936"/>
                      <a:pt x="1484" y="5982"/>
                      <a:pt x="1833" y="9640"/>
                    </a:cubicBezTo>
                    <a:cubicBezTo>
                      <a:pt x="1833" y="9640"/>
                      <a:pt x="0" y="11556"/>
                      <a:pt x="1220" y="13821"/>
                    </a:cubicBezTo>
                    <a:cubicBezTo>
                      <a:pt x="1220" y="13821"/>
                      <a:pt x="788" y="16085"/>
                      <a:pt x="2878" y="16699"/>
                    </a:cubicBezTo>
                    <a:cubicBezTo>
                      <a:pt x="2878" y="16699"/>
                      <a:pt x="3198" y="18535"/>
                      <a:pt x="4451" y="18535"/>
                    </a:cubicBezTo>
                    <a:cubicBezTo>
                      <a:pt x="4506" y="18535"/>
                      <a:pt x="4562" y="18531"/>
                      <a:pt x="4620" y="18524"/>
                    </a:cubicBezTo>
                    <a:cubicBezTo>
                      <a:pt x="4620" y="18524"/>
                      <a:pt x="4642" y="18526"/>
                      <a:pt x="4682" y="18526"/>
                    </a:cubicBezTo>
                    <a:cubicBezTo>
                      <a:pt x="5047" y="18526"/>
                      <a:pt x="6875" y="18384"/>
                      <a:pt x="6014" y="15479"/>
                    </a:cubicBezTo>
                    <a:lnTo>
                      <a:pt x="6014" y="15479"/>
                    </a:lnTo>
                    <a:cubicBezTo>
                      <a:pt x="6014" y="15479"/>
                      <a:pt x="6417" y="15569"/>
                      <a:pt x="6958" y="15569"/>
                    </a:cubicBezTo>
                    <a:cubicBezTo>
                      <a:pt x="8267" y="15569"/>
                      <a:pt x="10385" y="15046"/>
                      <a:pt x="9581" y="11472"/>
                    </a:cubicBezTo>
                    <a:lnTo>
                      <a:pt x="9581" y="11472"/>
                    </a:lnTo>
                    <a:cubicBezTo>
                      <a:pt x="9581" y="11472"/>
                      <a:pt x="9588" y="11473"/>
                      <a:pt x="9599" y="11473"/>
                    </a:cubicBezTo>
                    <a:cubicBezTo>
                      <a:pt x="9731" y="11473"/>
                      <a:pt x="10557" y="11402"/>
                      <a:pt x="10717" y="9640"/>
                    </a:cubicBezTo>
                    <a:cubicBezTo>
                      <a:pt x="10717" y="9640"/>
                      <a:pt x="11522" y="9858"/>
                      <a:pt x="12457" y="9858"/>
                    </a:cubicBezTo>
                    <a:cubicBezTo>
                      <a:pt x="13393" y="9858"/>
                      <a:pt x="14459" y="9640"/>
                      <a:pt x="14982" y="8769"/>
                    </a:cubicBezTo>
                    <a:cubicBezTo>
                      <a:pt x="14982" y="8769"/>
                      <a:pt x="16752" y="9443"/>
                      <a:pt x="18095" y="9443"/>
                    </a:cubicBezTo>
                    <a:cubicBezTo>
                      <a:pt x="18682" y="9443"/>
                      <a:pt x="19188" y="9314"/>
                      <a:pt x="19427" y="8943"/>
                    </a:cubicBezTo>
                    <a:cubicBezTo>
                      <a:pt x="19427" y="8943"/>
                      <a:pt x="20508" y="9416"/>
                      <a:pt x="21619" y="9416"/>
                    </a:cubicBezTo>
                    <a:cubicBezTo>
                      <a:pt x="22291" y="9416"/>
                      <a:pt x="22974" y="9242"/>
                      <a:pt x="23434" y="8685"/>
                    </a:cubicBezTo>
                    <a:cubicBezTo>
                      <a:pt x="23434" y="8685"/>
                      <a:pt x="24214" y="11382"/>
                      <a:pt x="25524" y="12343"/>
                    </a:cubicBezTo>
                    <a:cubicBezTo>
                      <a:pt x="25524" y="12343"/>
                      <a:pt x="25434" y="16176"/>
                      <a:pt x="26570" y="16524"/>
                    </a:cubicBezTo>
                    <a:cubicBezTo>
                      <a:pt x="26627" y="16542"/>
                      <a:pt x="26687" y="16550"/>
                      <a:pt x="26750" y="16550"/>
                    </a:cubicBezTo>
                    <a:cubicBezTo>
                      <a:pt x="27935" y="16550"/>
                      <a:pt x="30072" y="13541"/>
                      <a:pt x="28834" y="11556"/>
                    </a:cubicBezTo>
                    <a:cubicBezTo>
                      <a:pt x="28834" y="11556"/>
                      <a:pt x="31622" y="7549"/>
                      <a:pt x="26570" y="5898"/>
                    </a:cubicBezTo>
                    <a:cubicBezTo>
                      <a:pt x="26570" y="5898"/>
                      <a:pt x="25866" y="1563"/>
                      <a:pt x="22665" y="1563"/>
                    </a:cubicBezTo>
                    <a:cubicBezTo>
                      <a:pt x="22124" y="1563"/>
                      <a:pt x="21512" y="1686"/>
                      <a:pt x="20821" y="1975"/>
                    </a:cubicBezTo>
                    <a:cubicBezTo>
                      <a:pt x="20821" y="1975"/>
                      <a:pt x="19447" y="0"/>
                      <a:pt x="17090" y="0"/>
                    </a:cubicBezTo>
                    <a:close/>
                  </a:path>
                </a:pathLst>
              </a:custGeom>
              <a:solidFill>
                <a:srgbClr val="6645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9" name="Google Shape;549;p36"/>
            <p:cNvGrpSpPr/>
            <p:nvPr/>
          </p:nvGrpSpPr>
          <p:grpSpPr>
            <a:xfrm>
              <a:off x="4395826" y="1749726"/>
              <a:ext cx="843720" cy="1424687"/>
              <a:chOff x="-2881301" y="239411"/>
              <a:chExt cx="1630691" cy="2753550"/>
            </a:xfrm>
          </p:grpSpPr>
          <p:sp>
            <p:nvSpPr>
              <p:cNvPr id="550" name="Google Shape;550;p36"/>
              <p:cNvSpPr/>
              <p:nvPr/>
            </p:nvSpPr>
            <p:spPr>
              <a:xfrm>
                <a:off x="-2733959" y="2786197"/>
                <a:ext cx="1326700" cy="206764"/>
              </a:xfrm>
              <a:custGeom>
                <a:rect b="b" l="l" r="r" t="t"/>
                <a:pathLst>
                  <a:path extrusionOk="0" h="3576" w="22822">
                    <a:moveTo>
                      <a:pt x="11415" y="1"/>
                    </a:moveTo>
                    <a:cubicBezTo>
                      <a:pt x="5143" y="1"/>
                      <a:pt x="1" y="788"/>
                      <a:pt x="1" y="1833"/>
                    </a:cubicBezTo>
                    <a:cubicBezTo>
                      <a:pt x="1" y="2788"/>
                      <a:pt x="5143" y="3575"/>
                      <a:pt x="11415" y="3575"/>
                    </a:cubicBezTo>
                    <a:cubicBezTo>
                      <a:pt x="17770" y="3575"/>
                      <a:pt x="22822" y="2788"/>
                      <a:pt x="22822" y="1833"/>
                    </a:cubicBezTo>
                    <a:cubicBezTo>
                      <a:pt x="22822" y="788"/>
                      <a:pt x="17770" y="1"/>
                      <a:pt x="114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36"/>
              <p:cNvSpPr/>
              <p:nvPr/>
            </p:nvSpPr>
            <p:spPr>
              <a:xfrm>
                <a:off x="-2554524" y="2133997"/>
                <a:ext cx="132272" cy="147234"/>
              </a:xfrm>
              <a:custGeom>
                <a:rect b="b" l="l" r="r" t="t"/>
                <a:pathLst>
                  <a:path extrusionOk="0" h="2716" w="2440">
                    <a:moveTo>
                      <a:pt x="2050" y="0"/>
                    </a:moveTo>
                    <a:cubicBezTo>
                      <a:pt x="1959" y="0"/>
                      <a:pt x="1881" y="50"/>
                      <a:pt x="1833" y="102"/>
                    </a:cubicBezTo>
                    <a:cubicBezTo>
                      <a:pt x="1833" y="102"/>
                      <a:pt x="1220" y="186"/>
                      <a:pt x="698" y="276"/>
                    </a:cubicBezTo>
                    <a:cubicBezTo>
                      <a:pt x="614" y="276"/>
                      <a:pt x="440" y="360"/>
                      <a:pt x="349" y="534"/>
                    </a:cubicBezTo>
                    <a:lnTo>
                      <a:pt x="349" y="625"/>
                    </a:lnTo>
                    <a:cubicBezTo>
                      <a:pt x="523" y="708"/>
                      <a:pt x="698" y="708"/>
                      <a:pt x="962" y="799"/>
                    </a:cubicBezTo>
                    <a:lnTo>
                      <a:pt x="91" y="1928"/>
                    </a:lnTo>
                    <a:cubicBezTo>
                      <a:pt x="1" y="2018"/>
                      <a:pt x="1" y="2102"/>
                      <a:pt x="91" y="2102"/>
                    </a:cubicBezTo>
                    <a:cubicBezTo>
                      <a:pt x="133" y="2147"/>
                      <a:pt x="177" y="2170"/>
                      <a:pt x="210" y="2170"/>
                    </a:cubicBezTo>
                    <a:cubicBezTo>
                      <a:pt x="243" y="2170"/>
                      <a:pt x="266" y="2147"/>
                      <a:pt x="266" y="2102"/>
                    </a:cubicBezTo>
                    <a:lnTo>
                      <a:pt x="1046" y="1231"/>
                    </a:lnTo>
                    <a:lnTo>
                      <a:pt x="440" y="2450"/>
                    </a:lnTo>
                    <a:cubicBezTo>
                      <a:pt x="440" y="2541"/>
                      <a:pt x="440" y="2625"/>
                      <a:pt x="523" y="2625"/>
                    </a:cubicBezTo>
                    <a:lnTo>
                      <a:pt x="698" y="2625"/>
                    </a:lnTo>
                    <a:lnTo>
                      <a:pt x="1394" y="1496"/>
                    </a:lnTo>
                    <a:lnTo>
                      <a:pt x="1394" y="1496"/>
                    </a:lnTo>
                    <a:lnTo>
                      <a:pt x="1137" y="2625"/>
                    </a:lnTo>
                    <a:cubicBezTo>
                      <a:pt x="1046" y="2625"/>
                      <a:pt x="1137" y="2715"/>
                      <a:pt x="1137" y="2715"/>
                    </a:cubicBezTo>
                    <a:cubicBezTo>
                      <a:pt x="1220" y="2715"/>
                      <a:pt x="1311" y="2715"/>
                      <a:pt x="1311" y="2625"/>
                    </a:cubicBezTo>
                    <a:lnTo>
                      <a:pt x="1743" y="1579"/>
                    </a:lnTo>
                    <a:lnTo>
                      <a:pt x="1659" y="2450"/>
                    </a:lnTo>
                    <a:cubicBezTo>
                      <a:pt x="1659" y="2541"/>
                      <a:pt x="1659" y="2625"/>
                      <a:pt x="1743" y="2625"/>
                    </a:cubicBezTo>
                    <a:cubicBezTo>
                      <a:pt x="1833" y="2625"/>
                      <a:pt x="1833" y="2541"/>
                      <a:pt x="1833" y="2541"/>
                    </a:cubicBezTo>
                    <a:cubicBezTo>
                      <a:pt x="1833" y="2541"/>
                      <a:pt x="2265" y="1405"/>
                      <a:pt x="2356" y="534"/>
                    </a:cubicBezTo>
                    <a:cubicBezTo>
                      <a:pt x="2356" y="451"/>
                      <a:pt x="2440" y="276"/>
                      <a:pt x="2265" y="102"/>
                    </a:cubicBezTo>
                    <a:cubicBezTo>
                      <a:pt x="2191" y="28"/>
                      <a:pt x="2117" y="0"/>
                      <a:pt x="2050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36"/>
              <p:cNvSpPr/>
              <p:nvPr/>
            </p:nvSpPr>
            <p:spPr>
              <a:xfrm>
                <a:off x="-2469522" y="1761411"/>
                <a:ext cx="358924" cy="415899"/>
              </a:xfrm>
              <a:custGeom>
                <a:rect b="b" l="l" r="r" t="t"/>
                <a:pathLst>
                  <a:path extrusionOk="0" h="7672" w="6621">
                    <a:moveTo>
                      <a:pt x="5537" y="0"/>
                    </a:moveTo>
                    <a:cubicBezTo>
                      <a:pt x="5350" y="0"/>
                      <a:pt x="5154" y="58"/>
                      <a:pt x="4969" y="181"/>
                    </a:cubicBezTo>
                    <a:cubicBezTo>
                      <a:pt x="4878" y="181"/>
                      <a:pt x="2265" y="2794"/>
                      <a:pt x="2182" y="2878"/>
                    </a:cubicBezTo>
                    <a:cubicBezTo>
                      <a:pt x="1568" y="3840"/>
                      <a:pt x="1" y="6975"/>
                      <a:pt x="1" y="7059"/>
                    </a:cubicBezTo>
                    <a:cubicBezTo>
                      <a:pt x="614" y="7324"/>
                      <a:pt x="697" y="7672"/>
                      <a:pt x="697" y="7672"/>
                    </a:cubicBezTo>
                    <a:lnTo>
                      <a:pt x="3659" y="4272"/>
                    </a:lnTo>
                    <a:cubicBezTo>
                      <a:pt x="3659" y="4188"/>
                      <a:pt x="3659" y="4188"/>
                      <a:pt x="3750" y="4188"/>
                    </a:cubicBezTo>
                    <a:lnTo>
                      <a:pt x="6363" y="1575"/>
                    </a:lnTo>
                    <a:cubicBezTo>
                      <a:pt x="6537" y="1310"/>
                      <a:pt x="6620" y="878"/>
                      <a:pt x="6363" y="530"/>
                    </a:cubicBezTo>
                    <a:cubicBezTo>
                      <a:pt x="6192" y="192"/>
                      <a:pt x="5878" y="0"/>
                      <a:pt x="55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36"/>
              <p:cNvSpPr/>
              <p:nvPr/>
            </p:nvSpPr>
            <p:spPr>
              <a:xfrm>
                <a:off x="-2644024" y="2177256"/>
                <a:ext cx="268990" cy="250125"/>
              </a:xfrm>
              <a:custGeom>
                <a:rect b="b" l="l" r="r" t="t"/>
                <a:pathLst>
                  <a:path extrusionOk="0" h="4614" w="4962">
                    <a:moveTo>
                      <a:pt x="2523" y="1"/>
                    </a:moveTo>
                    <a:cubicBezTo>
                      <a:pt x="175" y="1"/>
                      <a:pt x="0" y="4614"/>
                      <a:pt x="0" y="4614"/>
                    </a:cubicBezTo>
                    <a:lnTo>
                      <a:pt x="84" y="4614"/>
                    </a:lnTo>
                    <a:cubicBezTo>
                      <a:pt x="175" y="4008"/>
                      <a:pt x="432" y="85"/>
                      <a:pt x="2523" y="85"/>
                    </a:cubicBezTo>
                    <a:cubicBezTo>
                      <a:pt x="4530" y="85"/>
                      <a:pt x="4878" y="4008"/>
                      <a:pt x="4962" y="4614"/>
                    </a:cubicBezTo>
                    <a:cubicBezTo>
                      <a:pt x="4962" y="4614"/>
                      <a:pt x="4787" y="1"/>
                      <a:pt x="252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36"/>
              <p:cNvSpPr/>
              <p:nvPr/>
            </p:nvSpPr>
            <p:spPr>
              <a:xfrm>
                <a:off x="-2681809" y="2417894"/>
                <a:ext cx="349492" cy="307154"/>
              </a:xfrm>
              <a:custGeom>
                <a:rect b="b" l="l" r="r" t="t"/>
                <a:pathLst>
                  <a:path extrusionOk="0" h="5666" w="6447">
                    <a:moveTo>
                      <a:pt x="697" y="1"/>
                    </a:moveTo>
                    <a:lnTo>
                      <a:pt x="697" y="614"/>
                    </a:lnTo>
                    <a:cubicBezTo>
                      <a:pt x="258" y="1136"/>
                      <a:pt x="1" y="1833"/>
                      <a:pt x="1" y="2530"/>
                    </a:cubicBezTo>
                    <a:cubicBezTo>
                      <a:pt x="1" y="4272"/>
                      <a:pt x="523" y="5666"/>
                      <a:pt x="3220" y="5666"/>
                    </a:cubicBezTo>
                    <a:cubicBezTo>
                      <a:pt x="5923" y="5666"/>
                      <a:pt x="6446" y="4272"/>
                      <a:pt x="6446" y="2530"/>
                    </a:cubicBezTo>
                    <a:cubicBezTo>
                      <a:pt x="6446" y="1833"/>
                      <a:pt x="6181" y="1136"/>
                      <a:pt x="5749" y="614"/>
                    </a:cubicBezTo>
                    <a:lnTo>
                      <a:pt x="5659" y="614"/>
                    </a:lnTo>
                    <a:lnTo>
                      <a:pt x="5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36"/>
              <p:cNvSpPr/>
              <p:nvPr/>
            </p:nvSpPr>
            <p:spPr>
              <a:xfrm>
                <a:off x="-2615727" y="2505606"/>
                <a:ext cx="75623" cy="101210"/>
              </a:xfrm>
              <a:custGeom>
                <a:rect b="b" l="l" r="r" t="t"/>
                <a:pathLst>
                  <a:path extrusionOk="0" h="1867" w="1395">
                    <a:moveTo>
                      <a:pt x="1068" y="1"/>
                    </a:moveTo>
                    <a:cubicBezTo>
                      <a:pt x="1055" y="1"/>
                      <a:pt x="1046" y="11"/>
                      <a:pt x="1046" y="41"/>
                    </a:cubicBezTo>
                    <a:lnTo>
                      <a:pt x="1" y="1170"/>
                    </a:lnTo>
                    <a:lnTo>
                      <a:pt x="1" y="1260"/>
                    </a:lnTo>
                    <a:lnTo>
                      <a:pt x="1304" y="1867"/>
                    </a:lnTo>
                    <a:cubicBezTo>
                      <a:pt x="1395" y="1867"/>
                      <a:pt x="1395" y="1783"/>
                      <a:pt x="1395" y="1783"/>
                    </a:cubicBezTo>
                    <a:lnTo>
                      <a:pt x="1130" y="41"/>
                    </a:lnTo>
                    <a:cubicBezTo>
                      <a:pt x="1130" y="41"/>
                      <a:pt x="1093" y="1"/>
                      <a:pt x="1068" y="1"/>
                    </a:cubicBezTo>
                    <a:close/>
                  </a:path>
                </a:pathLst>
              </a:custGeom>
              <a:solidFill>
                <a:srgbClr val="C660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36"/>
              <p:cNvSpPr/>
              <p:nvPr/>
            </p:nvSpPr>
            <p:spPr>
              <a:xfrm>
                <a:off x="-2601740" y="2606762"/>
                <a:ext cx="193855" cy="85327"/>
              </a:xfrm>
              <a:custGeom>
                <a:rect b="b" l="l" r="r" t="t"/>
                <a:pathLst>
                  <a:path extrusionOk="0" h="1574" w="3576">
                    <a:moveTo>
                      <a:pt x="3485" y="1"/>
                    </a:moveTo>
                    <a:cubicBezTo>
                      <a:pt x="3029" y="319"/>
                      <a:pt x="2474" y="423"/>
                      <a:pt x="1944" y="423"/>
                    </a:cubicBezTo>
                    <a:cubicBezTo>
                      <a:pt x="1162" y="423"/>
                      <a:pt x="437" y="195"/>
                      <a:pt x="175" y="91"/>
                    </a:cubicBezTo>
                    <a:cubicBezTo>
                      <a:pt x="91" y="91"/>
                      <a:pt x="1" y="91"/>
                      <a:pt x="1" y="175"/>
                    </a:cubicBezTo>
                    <a:cubicBezTo>
                      <a:pt x="175" y="523"/>
                      <a:pt x="523" y="1394"/>
                      <a:pt x="1569" y="1568"/>
                    </a:cubicBezTo>
                    <a:cubicBezTo>
                      <a:pt x="1635" y="1572"/>
                      <a:pt x="1699" y="1574"/>
                      <a:pt x="1761" y="1574"/>
                    </a:cubicBezTo>
                    <a:cubicBezTo>
                      <a:pt x="3330" y="1574"/>
                      <a:pt x="3575" y="507"/>
                      <a:pt x="3575" y="91"/>
                    </a:cubicBezTo>
                    <a:cubicBezTo>
                      <a:pt x="3575" y="1"/>
                      <a:pt x="3575" y="1"/>
                      <a:pt x="3485" y="1"/>
                    </a:cubicBezTo>
                    <a:close/>
                  </a:path>
                </a:pathLst>
              </a:custGeom>
              <a:solidFill>
                <a:srgbClr val="C660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36"/>
              <p:cNvSpPr/>
              <p:nvPr/>
            </p:nvSpPr>
            <p:spPr>
              <a:xfrm>
                <a:off x="-2474022" y="2505606"/>
                <a:ext cx="80122" cy="101210"/>
              </a:xfrm>
              <a:custGeom>
                <a:rect b="b" l="l" r="r" t="t"/>
                <a:pathLst>
                  <a:path extrusionOk="0" h="1867" w="1478">
                    <a:moveTo>
                      <a:pt x="325" y="1"/>
                    </a:moveTo>
                    <a:cubicBezTo>
                      <a:pt x="298" y="1"/>
                      <a:pt x="258" y="41"/>
                      <a:pt x="258" y="41"/>
                    </a:cubicBezTo>
                    <a:lnTo>
                      <a:pt x="0" y="1783"/>
                    </a:lnTo>
                    <a:lnTo>
                      <a:pt x="84" y="1867"/>
                    </a:lnTo>
                    <a:lnTo>
                      <a:pt x="1394" y="1260"/>
                    </a:lnTo>
                    <a:cubicBezTo>
                      <a:pt x="1477" y="1260"/>
                      <a:pt x="1477" y="1170"/>
                      <a:pt x="1394" y="1170"/>
                    </a:cubicBezTo>
                    <a:lnTo>
                      <a:pt x="348" y="41"/>
                    </a:lnTo>
                    <a:cubicBezTo>
                      <a:pt x="348" y="11"/>
                      <a:pt x="338" y="1"/>
                      <a:pt x="325" y="1"/>
                    </a:cubicBezTo>
                    <a:close/>
                  </a:path>
                </a:pathLst>
              </a:custGeom>
              <a:solidFill>
                <a:srgbClr val="C660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36"/>
              <p:cNvSpPr/>
              <p:nvPr/>
            </p:nvSpPr>
            <p:spPr>
              <a:xfrm>
                <a:off x="-2516739" y="2592776"/>
                <a:ext cx="18974" cy="14040"/>
              </a:xfrm>
              <a:custGeom>
                <a:rect b="b" l="l" r="r" t="t"/>
                <a:pathLst>
                  <a:path extrusionOk="0" h="259" w="350">
                    <a:moveTo>
                      <a:pt x="175" y="1"/>
                    </a:moveTo>
                    <a:lnTo>
                      <a:pt x="91" y="175"/>
                    </a:lnTo>
                    <a:cubicBezTo>
                      <a:pt x="1" y="259"/>
                      <a:pt x="91" y="259"/>
                      <a:pt x="91" y="259"/>
                    </a:cubicBezTo>
                    <a:lnTo>
                      <a:pt x="265" y="259"/>
                    </a:lnTo>
                    <a:cubicBezTo>
                      <a:pt x="349" y="259"/>
                      <a:pt x="349" y="259"/>
                      <a:pt x="349" y="175"/>
                    </a:cubicBezTo>
                    <a:lnTo>
                      <a:pt x="265" y="1"/>
                    </a:lnTo>
                    <a:close/>
                  </a:path>
                </a:pathLst>
              </a:custGeom>
              <a:solidFill>
                <a:srgbClr val="993B2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36"/>
              <p:cNvSpPr/>
              <p:nvPr/>
            </p:nvSpPr>
            <p:spPr>
              <a:xfrm>
                <a:off x="-2639525" y="2446246"/>
                <a:ext cx="264491" cy="18919"/>
              </a:xfrm>
              <a:custGeom>
                <a:rect b="b" l="l" r="r" t="t"/>
                <a:pathLst>
                  <a:path extrusionOk="0" h="349" w="4879">
                    <a:moveTo>
                      <a:pt x="92" y="0"/>
                    </a:moveTo>
                    <a:cubicBezTo>
                      <a:pt x="1" y="0"/>
                      <a:pt x="1" y="0"/>
                      <a:pt x="1" y="91"/>
                    </a:cubicBezTo>
                    <a:lnTo>
                      <a:pt x="92" y="91"/>
                    </a:lnTo>
                    <a:cubicBezTo>
                      <a:pt x="1046" y="265"/>
                      <a:pt x="1917" y="349"/>
                      <a:pt x="2614" y="349"/>
                    </a:cubicBezTo>
                    <a:cubicBezTo>
                      <a:pt x="4098" y="349"/>
                      <a:pt x="4879" y="91"/>
                      <a:pt x="4879" y="91"/>
                    </a:cubicBezTo>
                    <a:lnTo>
                      <a:pt x="4879" y="0"/>
                    </a:lnTo>
                    <a:lnTo>
                      <a:pt x="4795" y="0"/>
                    </a:lnTo>
                    <a:cubicBezTo>
                      <a:pt x="4621" y="91"/>
                      <a:pt x="3924" y="174"/>
                      <a:pt x="2614" y="174"/>
                    </a:cubicBezTo>
                    <a:cubicBezTo>
                      <a:pt x="1917" y="174"/>
                      <a:pt x="1046" y="174"/>
                      <a:pt x="92" y="0"/>
                    </a:cubicBezTo>
                    <a:close/>
                  </a:path>
                </a:pathLst>
              </a:custGeom>
              <a:solidFill>
                <a:srgbClr val="993B2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-2743391" y="384748"/>
                <a:ext cx="1327061" cy="1431252"/>
              </a:xfrm>
              <a:custGeom>
                <a:rect b="b" l="l" r="r" t="t"/>
                <a:pathLst>
                  <a:path extrusionOk="0" h="26402" w="24480">
                    <a:moveTo>
                      <a:pt x="12402" y="1"/>
                    </a:moveTo>
                    <a:cubicBezTo>
                      <a:pt x="9846" y="1"/>
                      <a:pt x="3930" y="633"/>
                      <a:pt x="2440" y="6323"/>
                    </a:cubicBezTo>
                    <a:cubicBezTo>
                      <a:pt x="523" y="13731"/>
                      <a:pt x="1" y="23834"/>
                      <a:pt x="614" y="24531"/>
                    </a:cubicBezTo>
                    <a:cubicBezTo>
                      <a:pt x="724" y="24658"/>
                      <a:pt x="852" y="24710"/>
                      <a:pt x="987" y="24710"/>
                    </a:cubicBezTo>
                    <a:cubicBezTo>
                      <a:pt x="1596" y="24710"/>
                      <a:pt x="2356" y="23660"/>
                      <a:pt x="2356" y="23660"/>
                    </a:cubicBezTo>
                    <a:cubicBezTo>
                      <a:pt x="2356" y="23660"/>
                      <a:pt x="2760" y="24952"/>
                      <a:pt x="3429" y="24952"/>
                    </a:cubicBezTo>
                    <a:cubicBezTo>
                      <a:pt x="3742" y="24952"/>
                      <a:pt x="4114" y="24668"/>
                      <a:pt x="4530" y="23834"/>
                    </a:cubicBezTo>
                    <a:cubicBezTo>
                      <a:pt x="4530" y="23834"/>
                      <a:pt x="4767" y="25058"/>
                      <a:pt x="5295" y="25058"/>
                    </a:cubicBezTo>
                    <a:cubicBezTo>
                      <a:pt x="5550" y="25058"/>
                      <a:pt x="5874" y="24771"/>
                      <a:pt x="6272" y="23918"/>
                    </a:cubicBezTo>
                    <a:cubicBezTo>
                      <a:pt x="6272" y="23918"/>
                      <a:pt x="6674" y="25327"/>
                      <a:pt x="7289" y="25327"/>
                    </a:cubicBezTo>
                    <a:cubicBezTo>
                      <a:pt x="7578" y="25327"/>
                      <a:pt x="7915" y="25014"/>
                      <a:pt x="8279" y="24092"/>
                    </a:cubicBezTo>
                    <a:cubicBezTo>
                      <a:pt x="8279" y="24092"/>
                      <a:pt x="8520" y="25539"/>
                      <a:pt x="9028" y="25539"/>
                    </a:cubicBezTo>
                    <a:cubicBezTo>
                      <a:pt x="9269" y="25539"/>
                      <a:pt x="9568" y="25216"/>
                      <a:pt x="9930" y="24266"/>
                    </a:cubicBezTo>
                    <a:cubicBezTo>
                      <a:pt x="9930" y="24266"/>
                      <a:pt x="10172" y="25636"/>
                      <a:pt x="10710" y="25636"/>
                    </a:cubicBezTo>
                    <a:cubicBezTo>
                      <a:pt x="10963" y="25636"/>
                      <a:pt x="11282" y="25332"/>
                      <a:pt x="11672" y="24440"/>
                    </a:cubicBezTo>
                    <a:cubicBezTo>
                      <a:pt x="11672" y="24440"/>
                      <a:pt x="11950" y="25902"/>
                      <a:pt x="12529" y="25902"/>
                    </a:cubicBezTo>
                    <a:cubicBezTo>
                      <a:pt x="12810" y="25902"/>
                      <a:pt x="13162" y="25557"/>
                      <a:pt x="13589" y="24531"/>
                    </a:cubicBezTo>
                    <a:cubicBezTo>
                      <a:pt x="13589" y="24531"/>
                      <a:pt x="13872" y="25938"/>
                      <a:pt x="14408" y="25938"/>
                    </a:cubicBezTo>
                    <a:cubicBezTo>
                      <a:pt x="14660" y="25938"/>
                      <a:pt x="14969" y="25625"/>
                      <a:pt x="15331" y="24705"/>
                    </a:cubicBezTo>
                    <a:cubicBezTo>
                      <a:pt x="15331" y="24705"/>
                      <a:pt x="15733" y="26152"/>
                      <a:pt x="16482" y="26152"/>
                    </a:cubicBezTo>
                    <a:cubicBezTo>
                      <a:pt x="16835" y="26152"/>
                      <a:pt x="17267" y="25829"/>
                      <a:pt x="17770" y="24879"/>
                    </a:cubicBezTo>
                    <a:cubicBezTo>
                      <a:pt x="17770" y="24879"/>
                      <a:pt x="18091" y="26286"/>
                      <a:pt x="18571" y="26286"/>
                    </a:cubicBezTo>
                    <a:cubicBezTo>
                      <a:pt x="18797" y="26286"/>
                      <a:pt x="19058" y="25973"/>
                      <a:pt x="19337" y="25054"/>
                    </a:cubicBezTo>
                    <a:cubicBezTo>
                      <a:pt x="19337" y="25054"/>
                      <a:pt x="19653" y="26395"/>
                      <a:pt x="20152" y="26395"/>
                    </a:cubicBezTo>
                    <a:cubicBezTo>
                      <a:pt x="20395" y="26395"/>
                      <a:pt x="20681" y="26078"/>
                      <a:pt x="20996" y="25137"/>
                    </a:cubicBezTo>
                    <a:cubicBezTo>
                      <a:pt x="20996" y="25137"/>
                      <a:pt x="21628" y="26401"/>
                      <a:pt x="22246" y="26401"/>
                    </a:cubicBezTo>
                    <a:cubicBezTo>
                      <a:pt x="22353" y="26401"/>
                      <a:pt x="22460" y="26363"/>
                      <a:pt x="22564" y="26273"/>
                    </a:cubicBezTo>
                    <a:cubicBezTo>
                      <a:pt x="23260" y="25660"/>
                      <a:pt x="24480" y="15647"/>
                      <a:pt x="23692" y="8065"/>
                    </a:cubicBezTo>
                    <a:cubicBezTo>
                      <a:pt x="22996" y="575"/>
                      <a:pt x="13763" y="52"/>
                      <a:pt x="13763" y="52"/>
                    </a:cubicBezTo>
                    <a:lnTo>
                      <a:pt x="13589" y="52"/>
                    </a:lnTo>
                    <a:cubicBezTo>
                      <a:pt x="13589" y="52"/>
                      <a:pt x="13133" y="1"/>
                      <a:pt x="12402" y="1"/>
                    </a:cubicBezTo>
                    <a:close/>
                  </a:path>
                </a:pathLst>
              </a:custGeom>
              <a:solidFill>
                <a:srgbClr val="6645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36"/>
              <p:cNvSpPr/>
              <p:nvPr/>
            </p:nvSpPr>
            <p:spPr>
              <a:xfrm>
                <a:off x="-2375088" y="2795630"/>
                <a:ext cx="241072" cy="119858"/>
              </a:xfrm>
              <a:custGeom>
                <a:rect b="b" l="l" r="r" t="t"/>
                <a:pathLst>
                  <a:path extrusionOk="0" h="2211" w="4447">
                    <a:moveTo>
                      <a:pt x="4446" y="1"/>
                    </a:moveTo>
                    <a:lnTo>
                      <a:pt x="2879" y="175"/>
                    </a:lnTo>
                    <a:cubicBezTo>
                      <a:pt x="2879" y="175"/>
                      <a:pt x="1" y="1220"/>
                      <a:pt x="349" y="2008"/>
                    </a:cubicBezTo>
                    <a:cubicBezTo>
                      <a:pt x="397" y="2153"/>
                      <a:pt x="567" y="2210"/>
                      <a:pt x="812" y="2210"/>
                    </a:cubicBezTo>
                    <a:cubicBezTo>
                      <a:pt x="1450" y="2210"/>
                      <a:pt x="2604" y="1820"/>
                      <a:pt x="3485" y="1569"/>
                    </a:cubicBezTo>
                    <a:cubicBezTo>
                      <a:pt x="3924" y="1485"/>
                      <a:pt x="4356" y="1394"/>
                      <a:pt x="4446" y="962"/>
                    </a:cubicBezTo>
                    <a:lnTo>
                      <a:pt x="44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36"/>
              <p:cNvSpPr/>
              <p:nvPr/>
            </p:nvSpPr>
            <p:spPr>
              <a:xfrm>
                <a:off x="-2077421" y="2795630"/>
                <a:ext cx="240692" cy="119858"/>
              </a:xfrm>
              <a:custGeom>
                <a:rect b="b" l="l" r="r" t="t"/>
                <a:pathLst>
                  <a:path extrusionOk="0" h="2211" w="4440">
                    <a:moveTo>
                      <a:pt x="1" y="1"/>
                    </a:moveTo>
                    <a:lnTo>
                      <a:pt x="1" y="962"/>
                    </a:lnTo>
                    <a:cubicBezTo>
                      <a:pt x="84" y="1394"/>
                      <a:pt x="523" y="1485"/>
                      <a:pt x="955" y="1569"/>
                    </a:cubicBezTo>
                    <a:cubicBezTo>
                      <a:pt x="1836" y="1820"/>
                      <a:pt x="2990" y="2210"/>
                      <a:pt x="3662" y="2210"/>
                    </a:cubicBezTo>
                    <a:cubicBezTo>
                      <a:pt x="3921" y="2210"/>
                      <a:pt x="4108" y="2153"/>
                      <a:pt x="4181" y="2008"/>
                    </a:cubicBezTo>
                    <a:cubicBezTo>
                      <a:pt x="4439" y="1220"/>
                      <a:pt x="1568" y="175"/>
                      <a:pt x="1568" y="17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" name="Google Shape;563;p36"/>
              <p:cNvSpPr/>
              <p:nvPr/>
            </p:nvSpPr>
            <p:spPr>
              <a:xfrm>
                <a:off x="-2237937" y="2073390"/>
                <a:ext cx="264436" cy="737907"/>
              </a:xfrm>
              <a:custGeom>
                <a:rect b="b" l="l" r="r" t="t"/>
                <a:pathLst>
                  <a:path extrusionOk="0" h="13612" w="4878">
                    <a:moveTo>
                      <a:pt x="1220" y="1"/>
                    </a:moveTo>
                    <a:cubicBezTo>
                      <a:pt x="523" y="1"/>
                      <a:pt x="0" y="175"/>
                      <a:pt x="0" y="1046"/>
                    </a:cubicBezTo>
                    <a:lnTo>
                      <a:pt x="174" y="7227"/>
                    </a:lnTo>
                    <a:lnTo>
                      <a:pt x="258" y="13498"/>
                    </a:lnTo>
                    <a:cubicBezTo>
                      <a:pt x="258" y="13498"/>
                      <a:pt x="572" y="13612"/>
                      <a:pt x="971" y="13612"/>
                    </a:cubicBezTo>
                    <a:cubicBezTo>
                      <a:pt x="1270" y="13612"/>
                      <a:pt x="1618" y="13548"/>
                      <a:pt x="1916" y="13324"/>
                    </a:cubicBezTo>
                    <a:cubicBezTo>
                      <a:pt x="1916" y="13240"/>
                      <a:pt x="2174" y="7227"/>
                      <a:pt x="2174" y="7227"/>
                    </a:cubicBezTo>
                    <a:lnTo>
                      <a:pt x="2439" y="1130"/>
                    </a:lnTo>
                    <a:lnTo>
                      <a:pt x="2697" y="7227"/>
                    </a:lnTo>
                    <a:cubicBezTo>
                      <a:pt x="2697" y="7227"/>
                      <a:pt x="2962" y="13240"/>
                      <a:pt x="2962" y="13324"/>
                    </a:cubicBezTo>
                    <a:cubicBezTo>
                      <a:pt x="3260" y="13548"/>
                      <a:pt x="3606" y="13612"/>
                      <a:pt x="3904" y="13612"/>
                    </a:cubicBezTo>
                    <a:cubicBezTo>
                      <a:pt x="4301" y="13612"/>
                      <a:pt x="4613" y="13498"/>
                      <a:pt x="4613" y="13498"/>
                    </a:cubicBezTo>
                    <a:lnTo>
                      <a:pt x="4704" y="7227"/>
                    </a:lnTo>
                    <a:lnTo>
                      <a:pt x="4878" y="1046"/>
                    </a:lnTo>
                    <a:cubicBezTo>
                      <a:pt x="4878" y="175"/>
                      <a:pt x="4355" y="1"/>
                      <a:pt x="3658" y="1"/>
                    </a:cubicBezTo>
                    <a:cubicBezTo>
                      <a:pt x="3045" y="1"/>
                      <a:pt x="2523" y="175"/>
                      <a:pt x="2439" y="872"/>
                    </a:cubicBezTo>
                    <a:cubicBezTo>
                      <a:pt x="2348" y="175"/>
                      <a:pt x="1826" y="1"/>
                      <a:pt x="1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Google Shape;564;p36"/>
              <p:cNvSpPr/>
              <p:nvPr/>
            </p:nvSpPr>
            <p:spPr>
              <a:xfrm>
                <a:off x="-1661902" y="1785209"/>
                <a:ext cx="165124" cy="113353"/>
              </a:xfrm>
              <a:custGeom>
                <a:rect b="b" l="l" r="r" t="t"/>
                <a:pathLst>
                  <a:path extrusionOk="0" h="2091" w="3046">
                    <a:moveTo>
                      <a:pt x="1129" y="0"/>
                    </a:moveTo>
                    <a:cubicBezTo>
                      <a:pt x="955" y="91"/>
                      <a:pt x="781" y="174"/>
                      <a:pt x="781" y="348"/>
                    </a:cubicBezTo>
                    <a:cubicBezTo>
                      <a:pt x="523" y="787"/>
                      <a:pt x="258" y="1310"/>
                      <a:pt x="258" y="1310"/>
                    </a:cubicBezTo>
                    <a:cubicBezTo>
                      <a:pt x="84" y="1394"/>
                      <a:pt x="1" y="1484"/>
                      <a:pt x="84" y="1742"/>
                    </a:cubicBezTo>
                    <a:cubicBezTo>
                      <a:pt x="175" y="1916"/>
                      <a:pt x="433" y="1916"/>
                      <a:pt x="433" y="1916"/>
                    </a:cubicBezTo>
                    <a:cubicBezTo>
                      <a:pt x="1304" y="2091"/>
                      <a:pt x="2523" y="2091"/>
                      <a:pt x="2523" y="2091"/>
                    </a:cubicBezTo>
                    <a:cubicBezTo>
                      <a:pt x="2523" y="2091"/>
                      <a:pt x="2614" y="2091"/>
                      <a:pt x="2614" y="2007"/>
                    </a:cubicBezTo>
                    <a:cubicBezTo>
                      <a:pt x="2697" y="2007"/>
                      <a:pt x="2614" y="1916"/>
                      <a:pt x="2523" y="1833"/>
                    </a:cubicBezTo>
                    <a:lnTo>
                      <a:pt x="1652" y="1658"/>
                    </a:lnTo>
                    <a:lnTo>
                      <a:pt x="2788" y="1658"/>
                    </a:lnTo>
                    <a:cubicBezTo>
                      <a:pt x="2871" y="1658"/>
                      <a:pt x="2871" y="1568"/>
                      <a:pt x="2962" y="1484"/>
                    </a:cubicBezTo>
                    <a:lnTo>
                      <a:pt x="2871" y="1394"/>
                    </a:lnTo>
                    <a:lnTo>
                      <a:pt x="1652" y="1310"/>
                    </a:lnTo>
                    <a:lnTo>
                      <a:pt x="2962" y="1045"/>
                    </a:lnTo>
                    <a:cubicBezTo>
                      <a:pt x="3046" y="1045"/>
                      <a:pt x="3046" y="962"/>
                      <a:pt x="3046" y="871"/>
                    </a:cubicBezTo>
                    <a:lnTo>
                      <a:pt x="2962" y="787"/>
                    </a:lnTo>
                    <a:lnTo>
                      <a:pt x="1568" y="962"/>
                    </a:lnTo>
                    <a:lnTo>
                      <a:pt x="2614" y="439"/>
                    </a:lnTo>
                    <a:cubicBezTo>
                      <a:pt x="2697" y="439"/>
                      <a:pt x="2788" y="348"/>
                      <a:pt x="2697" y="265"/>
                    </a:cubicBezTo>
                    <a:cubicBezTo>
                      <a:pt x="2697" y="265"/>
                      <a:pt x="2614" y="174"/>
                      <a:pt x="2523" y="174"/>
                    </a:cubicBezTo>
                    <a:lnTo>
                      <a:pt x="1129" y="697"/>
                    </a:lnTo>
                    <a:cubicBezTo>
                      <a:pt x="1220" y="348"/>
                      <a:pt x="1220" y="265"/>
                      <a:pt x="1220" y="91"/>
                    </a:cubicBezTo>
                    <a:lnTo>
                      <a:pt x="1129" y="0"/>
                    </a:ln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36"/>
              <p:cNvSpPr/>
              <p:nvPr/>
            </p:nvSpPr>
            <p:spPr>
              <a:xfrm>
                <a:off x="-2091787" y="1775018"/>
                <a:ext cx="467724" cy="216406"/>
              </a:xfrm>
              <a:custGeom>
                <a:rect b="b" l="l" r="r" t="t"/>
                <a:pathLst>
                  <a:path extrusionOk="0" h="3992" w="8628">
                    <a:moveTo>
                      <a:pt x="980" y="0"/>
                    </a:moveTo>
                    <a:cubicBezTo>
                      <a:pt x="616" y="0"/>
                      <a:pt x="302" y="245"/>
                      <a:pt x="175" y="627"/>
                    </a:cubicBezTo>
                    <a:cubicBezTo>
                      <a:pt x="1" y="1059"/>
                      <a:pt x="91" y="1498"/>
                      <a:pt x="349" y="1756"/>
                    </a:cubicBezTo>
                    <a:lnTo>
                      <a:pt x="3401" y="3846"/>
                    </a:lnTo>
                    <a:cubicBezTo>
                      <a:pt x="3554" y="3949"/>
                      <a:pt x="3737" y="3991"/>
                      <a:pt x="3934" y="3991"/>
                    </a:cubicBezTo>
                    <a:cubicBezTo>
                      <a:pt x="4071" y="3991"/>
                      <a:pt x="4213" y="3971"/>
                      <a:pt x="4356" y="3937"/>
                    </a:cubicBezTo>
                    <a:lnTo>
                      <a:pt x="8627" y="2104"/>
                    </a:lnTo>
                    <a:cubicBezTo>
                      <a:pt x="8453" y="1930"/>
                      <a:pt x="8363" y="1582"/>
                      <a:pt x="8279" y="1233"/>
                    </a:cubicBezTo>
                    <a:cubicBezTo>
                      <a:pt x="8279" y="1233"/>
                      <a:pt x="5575" y="1582"/>
                      <a:pt x="4182" y="1930"/>
                    </a:cubicBezTo>
                    <a:cubicBezTo>
                      <a:pt x="3401" y="1408"/>
                      <a:pt x="1569" y="104"/>
                      <a:pt x="1394" y="104"/>
                    </a:cubicBezTo>
                    <a:cubicBezTo>
                      <a:pt x="1254" y="33"/>
                      <a:pt x="1114" y="0"/>
                      <a:pt x="9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36"/>
              <p:cNvSpPr/>
              <p:nvPr/>
            </p:nvSpPr>
            <p:spPr>
              <a:xfrm>
                <a:off x="-2242870" y="2040159"/>
                <a:ext cx="269369" cy="198354"/>
              </a:xfrm>
              <a:custGeom>
                <a:rect b="b" l="l" r="r" t="t"/>
                <a:pathLst>
                  <a:path extrusionOk="0" h="3659" w="4969">
                    <a:moveTo>
                      <a:pt x="2530" y="91"/>
                    </a:moveTo>
                    <a:cubicBezTo>
                      <a:pt x="3136" y="91"/>
                      <a:pt x="3749" y="265"/>
                      <a:pt x="4181" y="440"/>
                    </a:cubicBezTo>
                    <a:cubicBezTo>
                      <a:pt x="4356" y="523"/>
                      <a:pt x="4530" y="697"/>
                      <a:pt x="4704" y="788"/>
                    </a:cubicBezTo>
                    <a:cubicBezTo>
                      <a:pt x="4795" y="962"/>
                      <a:pt x="4878" y="1136"/>
                      <a:pt x="4878" y="1311"/>
                    </a:cubicBezTo>
                    <a:cubicBezTo>
                      <a:pt x="4878" y="1833"/>
                      <a:pt x="4795" y="2182"/>
                      <a:pt x="4704" y="2530"/>
                    </a:cubicBezTo>
                    <a:cubicBezTo>
                      <a:pt x="4704" y="2704"/>
                      <a:pt x="4620" y="2878"/>
                      <a:pt x="4446" y="3053"/>
                    </a:cubicBezTo>
                    <a:cubicBezTo>
                      <a:pt x="4272" y="3227"/>
                      <a:pt x="4007" y="3401"/>
                      <a:pt x="3749" y="3401"/>
                    </a:cubicBezTo>
                    <a:cubicBezTo>
                      <a:pt x="3401" y="3485"/>
                      <a:pt x="2962" y="3485"/>
                      <a:pt x="2530" y="3485"/>
                    </a:cubicBezTo>
                    <a:cubicBezTo>
                      <a:pt x="1659" y="3485"/>
                      <a:pt x="1046" y="3401"/>
                      <a:pt x="697" y="3053"/>
                    </a:cubicBezTo>
                    <a:cubicBezTo>
                      <a:pt x="523" y="2878"/>
                      <a:pt x="349" y="2704"/>
                      <a:pt x="265" y="2439"/>
                    </a:cubicBezTo>
                    <a:cubicBezTo>
                      <a:pt x="175" y="2091"/>
                      <a:pt x="91" y="1743"/>
                      <a:pt x="91" y="1311"/>
                    </a:cubicBezTo>
                    <a:cubicBezTo>
                      <a:pt x="175" y="1136"/>
                      <a:pt x="175" y="962"/>
                      <a:pt x="349" y="788"/>
                    </a:cubicBezTo>
                    <a:cubicBezTo>
                      <a:pt x="523" y="614"/>
                      <a:pt x="872" y="440"/>
                      <a:pt x="1220" y="265"/>
                    </a:cubicBezTo>
                    <a:cubicBezTo>
                      <a:pt x="1568" y="175"/>
                      <a:pt x="2091" y="91"/>
                      <a:pt x="2530" y="91"/>
                    </a:cubicBezTo>
                    <a:close/>
                    <a:moveTo>
                      <a:pt x="2530" y="1"/>
                    </a:moveTo>
                    <a:cubicBezTo>
                      <a:pt x="1917" y="1"/>
                      <a:pt x="1311" y="91"/>
                      <a:pt x="788" y="349"/>
                    </a:cubicBezTo>
                    <a:cubicBezTo>
                      <a:pt x="614" y="440"/>
                      <a:pt x="349" y="614"/>
                      <a:pt x="265" y="788"/>
                    </a:cubicBezTo>
                    <a:cubicBezTo>
                      <a:pt x="91" y="962"/>
                      <a:pt x="1" y="1136"/>
                      <a:pt x="1" y="1311"/>
                    </a:cubicBezTo>
                    <a:cubicBezTo>
                      <a:pt x="1" y="1743"/>
                      <a:pt x="91" y="2182"/>
                      <a:pt x="175" y="2439"/>
                    </a:cubicBezTo>
                    <a:cubicBezTo>
                      <a:pt x="265" y="2878"/>
                      <a:pt x="523" y="3227"/>
                      <a:pt x="962" y="3401"/>
                    </a:cubicBezTo>
                    <a:cubicBezTo>
                      <a:pt x="1311" y="3575"/>
                      <a:pt x="1833" y="3659"/>
                      <a:pt x="2530" y="3659"/>
                    </a:cubicBezTo>
                    <a:cubicBezTo>
                      <a:pt x="2962" y="3659"/>
                      <a:pt x="3310" y="3659"/>
                      <a:pt x="3659" y="3575"/>
                    </a:cubicBezTo>
                    <a:cubicBezTo>
                      <a:pt x="3833" y="3485"/>
                      <a:pt x="4098" y="3485"/>
                      <a:pt x="4272" y="3401"/>
                    </a:cubicBezTo>
                    <a:cubicBezTo>
                      <a:pt x="4530" y="3227"/>
                      <a:pt x="4704" y="2962"/>
                      <a:pt x="4795" y="2704"/>
                    </a:cubicBezTo>
                    <a:cubicBezTo>
                      <a:pt x="4969" y="2356"/>
                      <a:pt x="4969" y="1917"/>
                      <a:pt x="4969" y="1311"/>
                    </a:cubicBezTo>
                    <a:cubicBezTo>
                      <a:pt x="4969" y="1136"/>
                      <a:pt x="4878" y="962"/>
                      <a:pt x="4795" y="788"/>
                    </a:cubicBezTo>
                    <a:cubicBezTo>
                      <a:pt x="4530" y="523"/>
                      <a:pt x="4181" y="349"/>
                      <a:pt x="3833" y="175"/>
                    </a:cubicBezTo>
                    <a:cubicBezTo>
                      <a:pt x="3401" y="91"/>
                      <a:pt x="2962" y="1"/>
                      <a:pt x="2530" y="1"/>
                    </a:cubicBezTo>
                    <a:close/>
                  </a:path>
                </a:pathLst>
              </a:custGeom>
              <a:solidFill>
                <a:srgbClr val="FBB03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36"/>
              <p:cNvSpPr/>
              <p:nvPr/>
            </p:nvSpPr>
            <p:spPr>
              <a:xfrm>
                <a:off x="-2237937" y="1747425"/>
                <a:ext cx="264436" cy="399907"/>
              </a:xfrm>
              <a:custGeom>
                <a:rect b="b" l="l" r="r" t="t"/>
                <a:pathLst>
                  <a:path extrusionOk="0" h="7377" w="4878">
                    <a:moveTo>
                      <a:pt x="2439" y="0"/>
                    </a:moveTo>
                    <a:cubicBezTo>
                      <a:pt x="2091" y="0"/>
                      <a:pt x="1568" y="265"/>
                      <a:pt x="1045" y="439"/>
                    </a:cubicBezTo>
                    <a:cubicBezTo>
                      <a:pt x="781" y="523"/>
                      <a:pt x="523" y="962"/>
                      <a:pt x="432" y="1310"/>
                    </a:cubicBezTo>
                    <a:lnTo>
                      <a:pt x="0" y="6794"/>
                    </a:lnTo>
                    <a:cubicBezTo>
                      <a:pt x="0" y="6794"/>
                      <a:pt x="929" y="7376"/>
                      <a:pt x="2374" y="7376"/>
                    </a:cubicBezTo>
                    <a:cubicBezTo>
                      <a:pt x="3097" y="7376"/>
                      <a:pt x="3949" y="7231"/>
                      <a:pt x="4878" y="6794"/>
                    </a:cubicBezTo>
                    <a:lnTo>
                      <a:pt x="4529" y="1394"/>
                    </a:lnTo>
                    <a:cubicBezTo>
                      <a:pt x="4529" y="962"/>
                      <a:pt x="4265" y="613"/>
                      <a:pt x="3916" y="439"/>
                    </a:cubicBezTo>
                    <a:cubicBezTo>
                      <a:pt x="3394" y="265"/>
                      <a:pt x="2787" y="0"/>
                      <a:pt x="2439" y="0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36"/>
              <p:cNvSpPr/>
              <p:nvPr/>
            </p:nvSpPr>
            <p:spPr>
              <a:xfrm>
                <a:off x="-2351290" y="1753388"/>
                <a:ext cx="491143" cy="655128"/>
              </a:xfrm>
              <a:custGeom>
                <a:rect b="b" l="l" r="r" t="t"/>
                <a:pathLst>
                  <a:path extrusionOk="0" h="12085" w="9060">
                    <a:moveTo>
                      <a:pt x="4529" y="0"/>
                    </a:moveTo>
                    <a:cubicBezTo>
                      <a:pt x="3723" y="0"/>
                      <a:pt x="2917" y="110"/>
                      <a:pt x="2697" y="329"/>
                    </a:cubicBezTo>
                    <a:cubicBezTo>
                      <a:pt x="2349" y="678"/>
                      <a:pt x="523" y="6252"/>
                      <a:pt x="258" y="8775"/>
                    </a:cubicBezTo>
                    <a:cubicBezTo>
                      <a:pt x="1" y="11304"/>
                      <a:pt x="1478" y="12084"/>
                      <a:pt x="4530" y="12084"/>
                    </a:cubicBezTo>
                    <a:cubicBezTo>
                      <a:pt x="7575" y="12084"/>
                      <a:pt x="9059" y="11304"/>
                      <a:pt x="8794" y="8775"/>
                    </a:cubicBezTo>
                    <a:cubicBezTo>
                      <a:pt x="8537" y="6252"/>
                      <a:pt x="6704" y="678"/>
                      <a:pt x="6356" y="329"/>
                    </a:cubicBezTo>
                    <a:cubicBezTo>
                      <a:pt x="6140" y="110"/>
                      <a:pt x="5335" y="0"/>
                      <a:pt x="4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36"/>
              <p:cNvSpPr/>
              <p:nvPr/>
            </p:nvSpPr>
            <p:spPr>
              <a:xfrm>
                <a:off x="-2228505" y="1945725"/>
                <a:ext cx="80122" cy="113353"/>
              </a:xfrm>
              <a:custGeom>
                <a:rect b="b" l="l" r="r" t="t"/>
                <a:pathLst>
                  <a:path extrusionOk="0" h="2091" w="1478">
                    <a:moveTo>
                      <a:pt x="1394" y="1"/>
                    </a:moveTo>
                    <a:lnTo>
                      <a:pt x="0" y="1568"/>
                    </a:lnTo>
                    <a:cubicBezTo>
                      <a:pt x="0" y="1568"/>
                      <a:pt x="0" y="1659"/>
                      <a:pt x="84" y="1659"/>
                    </a:cubicBezTo>
                    <a:lnTo>
                      <a:pt x="1394" y="2091"/>
                    </a:lnTo>
                    <a:lnTo>
                      <a:pt x="1478" y="2091"/>
                    </a:lnTo>
                    <a:lnTo>
                      <a:pt x="1478" y="91"/>
                    </a:lnTo>
                    <a:cubicBezTo>
                      <a:pt x="1478" y="1"/>
                      <a:pt x="1394" y="1"/>
                      <a:pt x="1394" y="1"/>
                    </a:cubicBezTo>
                    <a:close/>
                  </a:path>
                </a:pathLst>
              </a:custGeom>
              <a:solidFill>
                <a:srgbClr val="C660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36"/>
              <p:cNvSpPr/>
              <p:nvPr/>
            </p:nvSpPr>
            <p:spPr>
              <a:xfrm>
                <a:off x="-2077421" y="1950658"/>
                <a:ext cx="85055" cy="108420"/>
              </a:xfrm>
              <a:custGeom>
                <a:rect b="b" l="l" r="r" t="t"/>
                <a:pathLst>
                  <a:path extrusionOk="0" h="2000" w="1569">
                    <a:moveTo>
                      <a:pt x="84" y="0"/>
                    </a:moveTo>
                    <a:cubicBezTo>
                      <a:pt x="84" y="0"/>
                      <a:pt x="1" y="0"/>
                      <a:pt x="1" y="84"/>
                    </a:cubicBezTo>
                    <a:lnTo>
                      <a:pt x="1" y="2000"/>
                    </a:lnTo>
                    <a:lnTo>
                      <a:pt x="84" y="2000"/>
                    </a:lnTo>
                    <a:lnTo>
                      <a:pt x="1568" y="1568"/>
                    </a:lnTo>
                    <a:lnTo>
                      <a:pt x="1568" y="1477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C660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36"/>
              <p:cNvSpPr/>
              <p:nvPr/>
            </p:nvSpPr>
            <p:spPr>
              <a:xfrm>
                <a:off x="-2129571" y="2059024"/>
                <a:ext cx="33339" cy="18974"/>
              </a:xfrm>
              <a:custGeom>
                <a:rect b="b" l="l" r="r" t="t"/>
                <a:pathLst>
                  <a:path extrusionOk="0" h="350" w="615">
                    <a:moveTo>
                      <a:pt x="266" y="1"/>
                    </a:moveTo>
                    <a:lnTo>
                      <a:pt x="1" y="349"/>
                    </a:lnTo>
                    <a:lnTo>
                      <a:pt x="614" y="349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C660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36"/>
              <p:cNvSpPr/>
              <p:nvPr/>
            </p:nvSpPr>
            <p:spPr>
              <a:xfrm>
                <a:off x="-2256856" y="2054525"/>
                <a:ext cx="297342" cy="146204"/>
              </a:xfrm>
              <a:custGeom>
                <a:rect b="b" l="l" r="r" t="t"/>
                <a:pathLst>
                  <a:path extrusionOk="0" h="2697" w="5485">
                    <a:moveTo>
                      <a:pt x="84" y="0"/>
                    </a:moveTo>
                    <a:lnTo>
                      <a:pt x="84" y="84"/>
                    </a:lnTo>
                    <a:cubicBezTo>
                      <a:pt x="1" y="523"/>
                      <a:pt x="175" y="2697"/>
                      <a:pt x="2697" y="2697"/>
                    </a:cubicBezTo>
                    <a:lnTo>
                      <a:pt x="3311" y="2697"/>
                    </a:lnTo>
                    <a:cubicBezTo>
                      <a:pt x="3394" y="2697"/>
                      <a:pt x="3394" y="2613"/>
                      <a:pt x="3394" y="2613"/>
                    </a:cubicBezTo>
                    <a:lnTo>
                      <a:pt x="3394" y="2265"/>
                    </a:lnTo>
                    <a:lnTo>
                      <a:pt x="3485" y="2265"/>
                    </a:lnTo>
                    <a:lnTo>
                      <a:pt x="4356" y="1826"/>
                    </a:lnTo>
                    <a:lnTo>
                      <a:pt x="4530" y="2091"/>
                    </a:lnTo>
                    <a:lnTo>
                      <a:pt x="4614" y="2091"/>
                    </a:lnTo>
                    <a:cubicBezTo>
                      <a:pt x="5401" y="1394"/>
                      <a:pt x="5485" y="349"/>
                      <a:pt x="5485" y="84"/>
                    </a:cubicBezTo>
                    <a:lnTo>
                      <a:pt x="5485" y="0"/>
                    </a:lnTo>
                    <a:cubicBezTo>
                      <a:pt x="4363" y="530"/>
                      <a:pt x="3399" y="700"/>
                      <a:pt x="2597" y="700"/>
                    </a:cubicBezTo>
                    <a:cubicBezTo>
                      <a:pt x="2218" y="700"/>
                      <a:pt x="1875" y="662"/>
                      <a:pt x="1569" y="607"/>
                    </a:cubicBezTo>
                    <a:lnTo>
                      <a:pt x="1569" y="871"/>
                    </a:lnTo>
                    <a:lnTo>
                      <a:pt x="698" y="607"/>
                    </a:lnTo>
                    <a:lnTo>
                      <a:pt x="698" y="349"/>
                    </a:lnTo>
                    <a:cubicBezTo>
                      <a:pt x="433" y="258"/>
                      <a:pt x="259" y="84"/>
                      <a:pt x="84" y="0"/>
                    </a:cubicBezTo>
                    <a:close/>
                  </a:path>
                </a:pathLst>
              </a:custGeom>
              <a:solidFill>
                <a:srgbClr val="C660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36"/>
              <p:cNvSpPr/>
              <p:nvPr/>
            </p:nvSpPr>
            <p:spPr>
              <a:xfrm>
                <a:off x="-2228505" y="1945725"/>
                <a:ext cx="80122" cy="113353"/>
              </a:xfrm>
              <a:custGeom>
                <a:rect b="b" l="l" r="r" t="t"/>
                <a:pathLst>
                  <a:path extrusionOk="0" h="2091" w="1478">
                    <a:moveTo>
                      <a:pt x="1394" y="1"/>
                    </a:moveTo>
                    <a:lnTo>
                      <a:pt x="0" y="1568"/>
                    </a:lnTo>
                    <a:cubicBezTo>
                      <a:pt x="0" y="1568"/>
                      <a:pt x="0" y="1659"/>
                      <a:pt x="84" y="1659"/>
                    </a:cubicBezTo>
                    <a:lnTo>
                      <a:pt x="1394" y="2091"/>
                    </a:lnTo>
                    <a:lnTo>
                      <a:pt x="1478" y="2091"/>
                    </a:lnTo>
                    <a:lnTo>
                      <a:pt x="1478" y="2007"/>
                    </a:lnTo>
                    <a:lnTo>
                      <a:pt x="258" y="1659"/>
                    </a:lnTo>
                    <a:cubicBezTo>
                      <a:pt x="175" y="1568"/>
                      <a:pt x="175" y="1568"/>
                      <a:pt x="258" y="1485"/>
                    </a:cubicBezTo>
                    <a:lnTo>
                      <a:pt x="1478" y="91"/>
                    </a:lnTo>
                    <a:cubicBezTo>
                      <a:pt x="1478" y="1"/>
                      <a:pt x="1394" y="1"/>
                      <a:pt x="1394" y="1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36"/>
              <p:cNvSpPr/>
              <p:nvPr/>
            </p:nvSpPr>
            <p:spPr>
              <a:xfrm>
                <a:off x="-2077421" y="1950658"/>
                <a:ext cx="14040" cy="108420"/>
              </a:xfrm>
              <a:custGeom>
                <a:rect b="b" l="l" r="r" t="t"/>
                <a:pathLst>
                  <a:path extrusionOk="0" h="2000" w="259">
                    <a:moveTo>
                      <a:pt x="84" y="0"/>
                    </a:moveTo>
                    <a:cubicBezTo>
                      <a:pt x="84" y="0"/>
                      <a:pt x="1" y="0"/>
                      <a:pt x="1" y="84"/>
                    </a:cubicBezTo>
                    <a:lnTo>
                      <a:pt x="1" y="2000"/>
                    </a:lnTo>
                    <a:lnTo>
                      <a:pt x="258" y="2000"/>
                    </a:lnTo>
                    <a:lnTo>
                      <a:pt x="175" y="1916"/>
                    </a:lnTo>
                    <a:lnTo>
                      <a:pt x="175" y="84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36"/>
              <p:cNvSpPr/>
              <p:nvPr/>
            </p:nvSpPr>
            <p:spPr>
              <a:xfrm>
                <a:off x="-2129571" y="2059024"/>
                <a:ext cx="33339" cy="18974"/>
              </a:xfrm>
              <a:custGeom>
                <a:rect b="b" l="l" r="r" t="t"/>
                <a:pathLst>
                  <a:path extrusionOk="0" h="350" w="615">
                    <a:moveTo>
                      <a:pt x="266" y="1"/>
                    </a:moveTo>
                    <a:lnTo>
                      <a:pt x="1" y="349"/>
                    </a:lnTo>
                    <a:lnTo>
                      <a:pt x="175" y="349"/>
                    </a:lnTo>
                    <a:lnTo>
                      <a:pt x="349" y="92"/>
                    </a:lnTo>
                    <a:lnTo>
                      <a:pt x="349" y="1"/>
                    </a:lnTo>
                    <a:close/>
                    <a:moveTo>
                      <a:pt x="614" y="266"/>
                    </a:moveTo>
                    <a:lnTo>
                      <a:pt x="175" y="349"/>
                    </a:lnTo>
                    <a:lnTo>
                      <a:pt x="614" y="349"/>
                    </a:lnTo>
                    <a:lnTo>
                      <a:pt x="614" y="266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36"/>
              <p:cNvSpPr/>
              <p:nvPr/>
            </p:nvSpPr>
            <p:spPr>
              <a:xfrm>
                <a:off x="-2171855" y="2087376"/>
                <a:ext cx="9487" cy="9487"/>
              </a:xfrm>
              <a:custGeom>
                <a:rect b="b" l="l" r="r" t="t"/>
                <a:pathLst>
                  <a:path extrusionOk="0" h="175" w="175">
                    <a:moveTo>
                      <a:pt x="1" y="1"/>
                    </a:moveTo>
                    <a:lnTo>
                      <a:pt x="1" y="175"/>
                    </a:lnTo>
                    <a:lnTo>
                      <a:pt x="175" y="175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36"/>
              <p:cNvSpPr/>
              <p:nvPr/>
            </p:nvSpPr>
            <p:spPr>
              <a:xfrm>
                <a:off x="-2044570" y="2054525"/>
                <a:ext cx="85055" cy="28352"/>
              </a:xfrm>
              <a:custGeom>
                <a:rect b="b" l="l" r="r" t="t"/>
                <a:pathLst>
                  <a:path extrusionOk="0" h="523" w="1569">
                    <a:moveTo>
                      <a:pt x="1569" y="0"/>
                    </a:moveTo>
                    <a:cubicBezTo>
                      <a:pt x="962" y="258"/>
                      <a:pt x="523" y="432"/>
                      <a:pt x="1" y="523"/>
                    </a:cubicBezTo>
                    <a:cubicBezTo>
                      <a:pt x="523" y="432"/>
                      <a:pt x="1046" y="258"/>
                      <a:pt x="1569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36"/>
              <p:cNvSpPr/>
              <p:nvPr/>
            </p:nvSpPr>
            <p:spPr>
              <a:xfrm>
                <a:off x="-2256856" y="2054525"/>
                <a:ext cx="184043" cy="146204"/>
              </a:xfrm>
              <a:custGeom>
                <a:rect b="b" l="l" r="r" t="t"/>
                <a:pathLst>
                  <a:path extrusionOk="0" h="2697" w="3395">
                    <a:moveTo>
                      <a:pt x="84" y="0"/>
                    </a:moveTo>
                    <a:lnTo>
                      <a:pt x="84" y="84"/>
                    </a:lnTo>
                    <a:cubicBezTo>
                      <a:pt x="1" y="523"/>
                      <a:pt x="175" y="2697"/>
                      <a:pt x="2697" y="2697"/>
                    </a:cubicBezTo>
                    <a:lnTo>
                      <a:pt x="2872" y="2697"/>
                    </a:lnTo>
                    <a:cubicBezTo>
                      <a:pt x="433" y="2697"/>
                      <a:pt x="259" y="697"/>
                      <a:pt x="259" y="84"/>
                    </a:cubicBezTo>
                    <a:cubicBezTo>
                      <a:pt x="175" y="84"/>
                      <a:pt x="175" y="84"/>
                      <a:pt x="84" y="0"/>
                    </a:cubicBezTo>
                    <a:close/>
                    <a:moveTo>
                      <a:pt x="3394" y="2613"/>
                    </a:moveTo>
                    <a:lnTo>
                      <a:pt x="3394" y="2613"/>
                    </a:lnTo>
                    <a:cubicBezTo>
                      <a:pt x="3220" y="2697"/>
                      <a:pt x="3046" y="2697"/>
                      <a:pt x="2872" y="2697"/>
                    </a:cubicBezTo>
                    <a:lnTo>
                      <a:pt x="3311" y="2697"/>
                    </a:lnTo>
                    <a:cubicBezTo>
                      <a:pt x="3394" y="2697"/>
                      <a:pt x="3394" y="2697"/>
                      <a:pt x="3394" y="2613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36"/>
              <p:cNvSpPr/>
              <p:nvPr/>
            </p:nvSpPr>
            <p:spPr>
              <a:xfrm>
                <a:off x="-2020772" y="2148959"/>
                <a:ext cx="18974" cy="18919"/>
              </a:xfrm>
              <a:custGeom>
                <a:rect b="b" l="l" r="r" t="t"/>
                <a:pathLst>
                  <a:path extrusionOk="0" h="349" w="350">
                    <a:moveTo>
                      <a:pt x="84" y="0"/>
                    </a:moveTo>
                    <a:lnTo>
                      <a:pt x="1" y="84"/>
                    </a:lnTo>
                    <a:lnTo>
                      <a:pt x="175" y="349"/>
                    </a:lnTo>
                    <a:lnTo>
                      <a:pt x="259" y="349"/>
                    </a:lnTo>
                    <a:lnTo>
                      <a:pt x="349" y="25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36"/>
              <p:cNvSpPr/>
              <p:nvPr/>
            </p:nvSpPr>
            <p:spPr>
              <a:xfrm>
                <a:off x="-2228505" y="1945725"/>
                <a:ext cx="80122" cy="118286"/>
              </a:xfrm>
              <a:custGeom>
                <a:rect b="b" l="l" r="r" t="t"/>
                <a:pathLst>
                  <a:path extrusionOk="0" h="2182" w="1478">
                    <a:moveTo>
                      <a:pt x="1303" y="1"/>
                    </a:moveTo>
                    <a:lnTo>
                      <a:pt x="0" y="1568"/>
                    </a:lnTo>
                    <a:lnTo>
                      <a:pt x="84" y="1568"/>
                    </a:lnTo>
                    <a:lnTo>
                      <a:pt x="1394" y="91"/>
                    </a:lnTo>
                    <a:lnTo>
                      <a:pt x="1478" y="91"/>
                    </a:lnTo>
                    <a:lnTo>
                      <a:pt x="1478" y="1"/>
                    </a:lnTo>
                    <a:close/>
                    <a:moveTo>
                      <a:pt x="0" y="1568"/>
                    </a:moveTo>
                    <a:cubicBezTo>
                      <a:pt x="0" y="1659"/>
                      <a:pt x="0" y="1659"/>
                      <a:pt x="84" y="1659"/>
                    </a:cubicBezTo>
                    <a:cubicBezTo>
                      <a:pt x="84" y="1659"/>
                      <a:pt x="0" y="1659"/>
                      <a:pt x="0" y="1568"/>
                    </a:cubicBezTo>
                    <a:close/>
                    <a:moveTo>
                      <a:pt x="84" y="1659"/>
                    </a:moveTo>
                    <a:lnTo>
                      <a:pt x="1394" y="2182"/>
                    </a:lnTo>
                    <a:cubicBezTo>
                      <a:pt x="1478" y="2182"/>
                      <a:pt x="1478" y="2091"/>
                      <a:pt x="1478" y="2091"/>
                    </a:cubicBezTo>
                    <a:lnTo>
                      <a:pt x="1394" y="2091"/>
                    </a:lnTo>
                    <a:lnTo>
                      <a:pt x="84" y="1659"/>
                    </a:lnTo>
                    <a:close/>
                  </a:path>
                </a:pathLst>
              </a:custGeom>
              <a:solidFill>
                <a:srgbClr val="AA490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36"/>
              <p:cNvSpPr/>
              <p:nvPr/>
            </p:nvSpPr>
            <p:spPr>
              <a:xfrm>
                <a:off x="-2077421" y="1950658"/>
                <a:ext cx="85055" cy="113353"/>
              </a:xfrm>
              <a:custGeom>
                <a:rect b="b" l="l" r="r" t="t"/>
                <a:pathLst>
                  <a:path extrusionOk="0" h="2091" w="1569">
                    <a:moveTo>
                      <a:pt x="1" y="0"/>
                    </a:moveTo>
                    <a:lnTo>
                      <a:pt x="1" y="84"/>
                    </a:lnTo>
                    <a:lnTo>
                      <a:pt x="1" y="2000"/>
                    </a:lnTo>
                    <a:cubicBezTo>
                      <a:pt x="1" y="2000"/>
                      <a:pt x="1" y="2091"/>
                      <a:pt x="84" y="2091"/>
                    </a:cubicBezTo>
                    <a:lnTo>
                      <a:pt x="1568" y="1568"/>
                    </a:lnTo>
                    <a:lnTo>
                      <a:pt x="84" y="2000"/>
                    </a:lnTo>
                    <a:lnTo>
                      <a:pt x="84" y="84"/>
                    </a:lnTo>
                    <a:lnTo>
                      <a:pt x="1568" y="1477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AA490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36"/>
              <p:cNvSpPr/>
              <p:nvPr/>
            </p:nvSpPr>
            <p:spPr>
              <a:xfrm>
                <a:off x="-2129571" y="2059024"/>
                <a:ext cx="33339" cy="18974"/>
              </a:xfrm>
              <a:custGeom>
                <a:rect b="b" l="l" r="r" t="t"/>
                <a:pathLst>
                  <a:path extrusionOk="0" h="350" w="615">
                    <a:moveTo>
                      <a:pt x="266" y="1"/>
                    </a:moveTo>
                    <a:lnTo>
                      <a:pt x="1" y="349"/>
                    </a:lnTo>
                    <a:lnTo>
                      <a:pt x="92" y="349"/>
                    </a:lnTo>
                    <a:lnTo>
                      <a:pt x="266" y="1"/>
                    </a:lnTo>
                    <a:close/>
                    <a:moveTo>
                      <a:pt x="349" y="1"/>
                    </a:moveTo>
                    <a:lnTo>
                      <a:pt x="524" y="349"/>
                    </a:lnTo>
                    <a:lnTo>
                      <a:pt x="614" y="349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AA490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-2256856" y="2054525"/>
                <a:ext cx="302275" cy="151137"/>
              </a:xfrm>
              <a:custGeom>
                <a:rect b="b" l="l" r="r" t="t"/>
                <a:pathLst>
                  <a:path extrusionOk="0" h="2788" w="5576">
                    <a:moveTo>
                      <a:pt x="698" y="607"/>
                    </a:moveTo>
                    <a:lnTo>
                      <a:pt x="1569" y="871"/>
                    </a:lnTo>
                    <a:lnTo>
                      <a:pt x="1646" y="625"/>
                    </a:lnTo>
                    <a:lnTo>
                      <a:pt x="1646" y="625"/>
                    </a:lnTo>
                    <a:cubicBezTo>
                      <a:pt x="1969" y="697"/>
                      <a:pt x="2291" y="697"/>
                      <a:pt x="2614" y="697"/>
                    </a:cubicBezTo>
                    <a:cubicBezTo>
                      <a:pt x="2293" y="697"/>
                      <a:pt x="1972" y="620"/>
                      <a:pt x="1652" y="608"/>
                    </a:cubicBezTo>
                    <a:lnTo>
                      <a:pt x="1652" y="608"/>
                    </a:lnTo>
                    <a:lnTo>
                      <a:pt x="1652" y="607"/>
                    </a:lnTo>
                    <a:lnTo>
                      <a:pt x="1569" y="607"/>
                    </a:lnTo>
                    <a:lnTo>
                      <a:pt x="1569" y="781"/>
                    </a:lnTo>
                    <a:lnTo>
                      <a:pt x="698" y="607"/>
                    </a:lnTo>
                    <a:close/>
                    <a:moveTo>
                      <a:pt x="84" y="0"/>
                    </a:moveTo>
                    <a:cubicBezTo>
                      <a:pt x="84" y="0"/>
                      <a:pt x="1" y="0"/>
                      <a:pt x="1" y="84"/>
                    </a:cubicBezTo>
                    <a:lnTo>
                      <a:pt x="1" y="175"/>
                    </a:lnTo>
                    <a:cubicBezTo>
                      <a:pt x="1" y="432"/>
                      <a:pt x="84" y="1046"/>
                      <a:pt x="433" y="1652"/>
                    </a:cubicBezTo>
                    <a:cubicBezTo>
                      <a:pt x="84" y="1046"/>
                      <a:pt x="84" y="432"/>
                      <a:pt x="84" y="175"/>
                    </a:cubicBezTo>
                    <a:lnTo>
                      <a:pt x="84" y="84"/>
                    </a:lnTo>
                    <a:cubicBezTo>
                      <a:pt x="175" y="84"/>
                      <a:pt x="433" y="258"/>
                      <a:pt x="698" y="349"/>
                    </a:cubicBezTo>
                    <a:lnTo>
                      <a:pt x="698" y="607"/>
                    </a:lnTo>
                    <a:lnTo>
                      <a:pt x="781" y="349"/>
                    </a:lnTo>
                    <a:cubicBezTo>
                      <a:pt x="433" y="175"/>
                      <a:pt x="259" y="84"/>
                      <a:pt x="175" y="0"/>
                    </a:cubicBezTo>
                    <a:close/>
                    <a:moveTo>
                      <a:pt x="4356" y="1742"/>
                    </a:moveTo>
                    <a:lnTo>
                      <a:pt x="4356" y="1826"/>
                    </a:lnTo>
                    <a:lnTo>
                      <a:pt x="4530" y="2091"/>
                    </a:lnTo>
                    <a:lnTo>
                      <a:pt x="4439" y="1826"/>
                    </a:lnTo>
                    <a:lnTo>
                      <a:pt x="4356" y="1742"/>
                    </a:lnTo>
                    <a:close/>
                    <a:moveTo>
                      <a:pt x="5401" y="0"/>
                    </a:moveTo>
                    <a:cubicBezTo>
                      <a:pt x="4356" y="523"/>
                      <a:pt x="3394" y="697"/>
                      <a:pt x="2614" y="697"/>
                    </a:cubicBezTo>
                    <a:cubicBezTo>
                      <a:pt x="3394" y="697"/>
                      <a:pt x="4356" y="523"/>
                      <a:pt x="5485" y="84"/>
                    </a:cubicBezTo>
                    <a:lnTo>
                      <a:pt x="5485" y="84"/>
                    </a:lnTo>
                    <a:cubicBezTo>
                      <a:pt x="5485" y="349"/>
                      <a:pt x="5401" y="1394"/>
                      <a:pt x="4614" y="2091"/>
                    </a:cubicBezTo>
                    <a:cubicBezTo>
                      <a:pt x="5401" y="1394"/>
                      <a:pt x="5575" y="349"/>
                      <a:pt x="5575" y="84"/>
                    </a:cubicBezTo>
                    <a:cubicBezTo>
                      <a:pt x="5575" y="84"/>
                      <a:pt x="5575" y="0"/>
                      <a:pt x="5485" y="0"/>
                    </a:cubicBezTo>
                    <a:close/>
                    <a:moveTo>
                      <a:pt x="4530" y="2091"/>
                    </a:moveTo>
                    <a:cubicBezTo>
                      <a:pt x="4530" y="2091"/>
                      <a:pt x="4530" y="2174"/>
                      <a:pt x="4614" y="2174"/>
                    </a:cubicBezTo>
                    <a:lnTo>
                      <a:pt x="4614" y="2091"/>
                    </a:lnTo>
                    <a:close/>
                    <a:moveTo>
                      <a:pt x="4356" y="1826"/>
                    </a:moveTo>
                    <a:lnTo>
                      <a:pt x="3394" y="2174"/>
                    </a:lnTo>
                    <a:lnTo>
                      <a:pt x="3394" y="2265"/>
                    </a:lnTo>
                    <a:lnTo>
                      <a:pt x="3394" y="2613"/>
                    </a:lnTo>
                    <a:lnTo>
                      <a:pt x="3485" y="2265"/>
                    </a:lnTo>
                    <a:lnTo>
                      <a:pt x="4356" y="1826"/>
                    </a:lnTo>
                    <a:close/>
                    <a:moveTo>
                      <a:pt x="433" y="1652"/>
                    </a:moveTo>
                    <a:cubicBezTo>
                      <a:pt x="781" y="2265"/>
                      <a:pt x="1478" y="2788"/>
                      <a:pt x="2697" y="2788"/>
                    </a:cubicBezTo>
                    <a:cubicBezTo>
                      <a:pt x="2962" y="2788"/>
                      <a:pt x="3136" y="2697"/>
                      <a:pt x="3394" y="2697"/>
                    </a:cubicBezTo>
                    <a:lnTo>
                      <a:pt x="3394" y="2613"/>
                    </a:lnTo>
                    <a:lnTo>
                      <a:pt x="3311" y="2613"/>
                    </a:lnTo>
                    <a:cubicBezTo>
                      <a:pt x="3136" y="2697"/>
                      <a:pt x="2962" y="2697"/>
                      <a:pt x="2697" y="2697"/>
                    </a:cubicBezTo>
                    <a:cubicBezTo>
                      <a:pt x="1478" y="2697"/>
                      <a:pt x="781" y="2174"/>
                      <a:pt x="433" y="1652"/>
                    </a:cubicBezTo>
                    <a:close/>
                  </a:path>
                </a:pathLst>
              </a:custGeom>
              <a:solidFill>
                <a:srgbClr val="AA490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-2155755" y="1634072"/>
                <a:ext cx="97253" cy="145229"/>
              </a:xfrm>
              <a:custGeom>
                <a:rect b="b" l="l" r="r" t="t"/>
                <a:pathLst>
                  <a:path extrusionOk="0" h="2679" w="1794">
                    <a:moveTo>
                      <a:pt x="226" y="1"/>
                    </a:moveTo>
                    <a:cubicBezTo>
                      <a:pt x="226" y="1"/>
                      <a:pt x="136" y="1833"/>
                      <a:pt x="52" y="2265"/>
                    </a:cubicBezTo>
                    <a:cubicBezTo>
                      <a:pt x="1" y="2514"/>
                      <a:pt x="567" y="2678"/>
                      <a:pt x="1068" y="2678"/>
                    </a:cubicBezTo>
                    <a:cubicBezTo>
                      <a:pt x="1450" y="2678"/>
                      <a:pt x="1794" y="2582"/>
                      <a:pt x="1794" y="2356"/>
                    </a:cubicBezTo>
                    <a:cubicBezTo>
                      <a:pt x="1794" y="1833"/>
                      <a:pt x="1620" y="91"/>
                      <a:pt x="1620" y="91"/>
                    </a:cubicBezTo>
                    <a:lnTo>
                      <a:pt x="226" y="1"/>
                    </a:ln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-2152990" y="1657870"/>
                <a:ext cx="94488" cy="70690"/>
              </a:xfrm>
              <a:custGeom>
                <a:rect b="b" l="l" r="r" t="t"/>
                <a:pathLst>
                  <a:path extrusionOk="0" h="1304" w="1743">
                    <a:moveTo>
                      <a:pt x="1652" y="1"/>
                    </a:moveTo>
                    <a:lnTo>
                      <a:pt x="175" y="84"/>
                    </a:lnTo>
                    <a:cubicBezTo>
                      <a:pt x="85" y="433"/>
                      <a:pt x="85" y="955"/>
                      <a:pt x="1" y="1304"/>
                    </a:cubicBezTo>
                    <a:lnTo>
                      <a:pt x="1743" y="955"/>
                    </a:lnTo>
                    <a:cubicBezTo>
                      <a:pt x="1652" y="607"/>
                      <a:pt x="1652" y="259"/>
                      <a:pt x="1652" y="1"/>
                    </a:cubicBezTo>
                    <a:close/>
                  </a:path>
                </a:pathLst>
              </a:custGeom>
              <a:solidFill>
                <a:srgbClr val="DFA3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-2157869" y="1756858"/>
                <a:ext cx="103921" cy="23852"/>
              </a:xfrm>
              <a:custGeom>
                <a:rect b="b" l="l" r="r" t="t"/>
                <a:pathLst>
                  <a:path extrusionOk="0" h="440" w="1917">
                    <a:moveTo>
                      <a:pt x="0" y="0"/>
                    </a:moveTo>
                    <a:cubicBezTo>
                      <a:pt x="0" y="91"/>
                      <a:pt x="91" y="175"/>
                      <a:pt x="91" y="175"/>
                    </a:cubicBezTo>
                    <a:cubicBezTo>
                      <a:pt x="175" y="265"/>
                      <a:pt x="349" y="349"/>
                      <a:pt x="523" y="349"/>
                    </a:cubicBezTo>
                    <a:cubicBezTo>
                      <a:pt x="697" y="439"/>
                      <a:pt x="871" y="439"/>
                      <a:pt x="1046" y="439"/>
                    </a:cubicBezTo>
                    <a:cubicBezTo>
                      <a:pt x="1310" y="439"/>
                      <a:pt x="1485" y="439"/>
                      <a:pt x="1659" y="349"/>
                    </a:cubicBezTo>
                    <a:cubicBezTo>
                      <a:pt x="1742" y="349"/>
                      <a:pt x="1742" y="265"/>
                      <a:pt x="1833" y="265"/>
                    </a:cubicBezTo>
                    <a:cubicBezTo>
                      <a:pt x="1833" y="175"/>
                      <a:pt x="1917" y="91"/>
                      <a:pt x="1917" y="91"/>
                    </a:cubicBezTo>
                    <a:lnTo>
                      <a:pt x="1917" y="0"/>
                    </a:lnTo>
                    <a:cubicBezTo>
                      <a:pt x="1833" y="0"/>
                      <a:pt x="1833" y="0"/>
                      <a:pt x="1833" y="91"/>
                    </a:cubicBezTo>
                    <a:cubicBezTo>
                      <a:pt x="1833" y="91"/>
                      <a:pt x="1833" y="175"/>
                      <a:pt x="1742" y="175"/>
                    </a:cubicBezTo>
                    <a:cubicBezTo>
                      <a:pt x="1659" y="349"/>
                      <a:pt x="1394" y="349"/>
                      <a:pt x="1046" y="349"/>
                    </a:cubicBezTo>
                    <a:cubicBezTo>
                      <a:pt x="788" y="349"/>
                      <a:pt x="614" y="349"/>
                      <a:pt x="349" y="265"/>
                    </a:cubicBezTo>
                    <a:cubicBezTo>
                      <a:pt x="265" y="265"/>
                      <a:pt x="175" y="175"/>
                      <a:pt x="175" y="175"/>
                    </a:cubicBezTo>
                    <a:cubicBezTo>
                      <a:pt x="91" y="91"/>
                      <a:pt x="91" y="91"/>
                      <a:pt x="91" y="0"/>
                    </a:cubicBezTo>
                    <a:close/>
                  </a:path>
                </a:pathLst>
              </a:custGeom>
              <a:solidFill>
                <a:srgbClr val="AA490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-2337304" y="355150"/>
                <a:ext cx="637672" cy="141759"/>
              </a:xfrm>
              <a:custGeom>
                <a:rect b="b" l="l" r="r" t="t"/>
                <a:pathLst>
                  <a:path extrusionOk="0" h="2615" w="11763">
                    <a:moveTo>
                      <a:pt x="4200" y="1"/>
                    </a:moveTo>
                    <a:cubicBezTo>
                      <a:pt x="1860" y="1"/>
                      <a:pt x="158" y="404"/>
                      <a:pt x="91" y="1037"/>
                    </a:cubicBezTo>
                    <a:cubicBezTo>
                      <a:pt x="0" y="1818"/>
                      <a:pt x="2614" y="2166"/>
                      <a:pt x="5840" y="2431"/>
                    </a:cubicBezTo>
                    <a:cubicBezTo>
                      <a:pt x="7164" y="2537"/>
                      <a:pt x="8386" y="2615"/>
                      <a:pt x="9371" y="2615"/>
                    </a:cubicBezTo>
                    <a:cubicBezTo>
                      <a:pt x="10782" y="2615"/>
                      <a:pt x="11709" y="2455"/>
                      <a:pt x="11763" y="1992"/>
                    </a:cubicBezTo>
                    <a:cubicBezTo>
                      <a:pt x="11763" y="1211"/>
                      <a:pt x="9233" y="340"/>
                      <a:pt x="6014" y="76"/>
                    </a:cubicBezTo>
                    <a:cubicBezTo>
                      <a:pt x="5381" y="25"/>
                      <a:pt x="4772" y="1"/>
                      <a:pt x="4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-2337304" y="397000"/>
                <a:ext cx="637672" cy="99909"/>
              </a:xfrm>
              <a:custGeom>
                <a:rect b="b" l="l" r="r" t="t"/>
                <a:pathLst>
                  <a:path extrusionOk="0" h="1843" w="11763">
                    <a:moveTo>
                      <a:pt x="175" y="0"/>
                    </a:moveTo>
                    <a:cubicBezTo>
                      <a:pt x="175" y="91"/>
                      <a:pt x="91" y="175"/>
                      <a:pt x="91" y="265"/>
                    </a:cubicBezTo>
                    <a:cubicBezTo>
                      <a:pt x="0" y="1046"/>
                      <a:pt x="2614" y="1394"/>
                      <a:pt x="5840" y="1659"/>
                    </a:cubicBezTo>
                    <a:cubicBezTo>
                      <a:pt x="7164" y="1765"/>
                      <a:pt x="8386" y="1843"/>
                      <a:pt x="9371" y="1843"/>
                    </a:cubicBezTo>
                    <a:cubicBezTo>
                      <a:pt x="10782" y="1843"/>
                      <a:pt x="11709" y="1683"/>
                      <a:pt x="11763" y="1220"/>
                    </a:cubicBezTo>
                    <a:cubicBezTo>
                      <a:pt x="11763" y="1136"/>
                      <a:pt x="11672" y="1046"/>
                      <a:pt x="11672" y="962"/>
                    </a:cubicBezTo>
                    <a:cubicBezTo>
                      <a:pt x="11384" y="1296"/>
                      <a:pt x="10540" y="1421"/>
                      <a:pt x="9345" y="1421"/>
                    </a:cubicBezTo>
                    <a:cubicBezTo>
                      <a:pt x="8373" y="1421"/>
                      <a:pt x="7168" y="1339"/>
                      <a:pt x="5840" y="1220"/>
                    </a:cubicBezTo>
                    <a:cubicBezTo>
                      <a:pt x="2962" y="962"/>
                      <a:pt x="614" y="614"/>
                      <a:pt x="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36"/>
              <p:cNvSpPr/>
              <p:nvPr/>
            </p:nvSpPr>
            <p:spPr>
              <a:xfrm>
                <a:off x="-2063435" y="239411"/>
                <a:ext cx="132272" cy="157643"/>
              </a:xfrm>
              <a:custGeom>
                <a:rect b="b" l="l" r="r" t="t"/>
                <a:pathLst>
                  <a:path extrusionOk="0" h="2908" w="2440">
                    <a:moveTo>
                      <a:pt x="1880" y="1"/>
                    </a:moveTo>
                    <a:cubicBezTo>
                      <a:pt x="1836" y="1"/>
                      <a:pt x="1789" y="12"/>
                      <a:pt x="1742" y="37"/>
                    </a:cubicBezTo>
                    <a:lnTo>
                      <a:pt x="1220" y="211"/>
                    </a:lnTo>
                    <a:cubicBezTo>
                      <a:pt x="1136" y="211"/>
                      <a:pt x="1046" y="294"/>
                      <a:pt x="1046" y="385"/>
                    </a:cubicBezTo>
                    <a:cubicBezTo>
                      <a:pt x="871" y="1688"/>
                      <a:pt x="0" y="2559"/>
                      <a:pt x="91" y="2650"/>
                    </a:cubicBezTo>
                    <a:cubicBezTo>
                      <a:pt x="100" y="2659"/>
                      <a:pt x="113" y="2663"/>
                      <a:pt x="129" y="2663"/>
                    </a:cubicBezTo>
                    <a:cubicBezTo>
                      <a:pt x="264" y="2663"/>
                      <a:pt x="614" y="2385"/>
                      <a:pt x="614" y="2385"/>
                    </a:cubicBezTo>
                    <a:cubicBezTo>
                      <a:pt x="614" y="2385"/>
                      <a:pt x="697" y="2385"/>
                      <a:pt x="697" y="2475"/>
                    </a:cubicBezTo>
                    <a:lnTo>
                      <a:pt x="871" y="2733"/>
                    </a:lnTo>
                    <a:cubicBezTo>
                      <a:pt x="917" y="2778"/>
                      <a:pt x="960" y="2801"/>
                      <a:pt x="992" y="2801"/>
                    </a:cubicBezTo>
                    <a:cubicBezTo>
                      <a:pt x="1025" y="2801"/>
                      <a:pt x="1046" y="2778"/>
                      <a:pt x="1046" y="2733"/>
                    </a:cubicBezTo>
                    <a:lnTo>
                      <a:pt x="1220" y="2559"/>
                    </a:lnTo>
                    <a:lnTo>
                      <a:pt x="1394" y="2559"/>
                    </a:lnTo>
                    <a:lnTo>
                      <a:pt x="1659" y="2824"/>
                    </a:lnTo>
                    <a:cubicBezTo>
                      <a:pt x="1659" y="2852"/>
                      <a:pt x="1668" y="2861"/>
                      <a:pt x="1684" y="2861"/>
                    </a:cubicBezTo>
                    <a:cubicBezTo>
                      <a:pt x="1715" y="2861"/>
                      <a:pt x="1773" y="2824"/>
                      <a:pt x="1833" y="2824"/>
                    </a:cubicBezTo>
                    <a:lnTo>
                      <a:pt x="1833" y="2650"/>
                    </a:lnTo>
                    <a:cubicBezTo>
                      <a:pt x="1889" y="2650"/>
                      <a:pt x="1948" y="2609"/>
                      <a:pt x="1981" y="2609"/>
                    </a:cubicBezTo>
                    <a:cubicBezTo>
                      <a:pt x="1997" y="2609"/>
                      <a:pt x="2007" y="2619"/>
                      <a:pt x="2007" y="2650"/>
                    </a:cubicBezTo>
                    <a:cubicBezTo>
                      <a:pt x="2007" y="2650"/>
                      <a:pt x="2265" y="2907"/>
                      <a:pt x="2356" y="2907"/>
                    </a:cubicBezTo>
                    <a:cubicBezTo>
                      <a:pt x="2439" y="2907"/>
                      <a:pt x="2181" y="908"/>
                      <a:pt x="2091" y="211"/>
                    </a:cubicBezTo>
                    <a:cubicBezTo>
                      <a:pt x="2091" y="83"/>
                      <a:pt x="1998" y="1"/>
                      <a:pt x="1880" y="1"/>
                    </a:cubicBezTo>
                    <a:close/>
                  </a:path>
                </a:pathLst>
              </a:custGeom>
              <a:solidFill>
                <a:srgbClr val="39B5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36"/>
              <p:cNvSpPr/>
              <p:nvPr/>
            </p:nvSpPr>
            <p:spPr>
              <a:xfrm>
                <a:off x="-2881301" y="1086659"/>
                <a:ext cx="331765" cy="341577"/>
              </a:xfrm>
              <a:custGeom>
                <a:rect b="b" l="l" r="r" t="t"/>
                <a:pathLst>
                  <a:path extrusionOk="0" h="6301" w="6120">
                    <a:moveTo>
                      <a:pt x="3415" y="0"/>
                    </a:moveTo>
                    <a:cubicBezTo>
                      <a:pt x="0" y="0"/>
                      <a:pt x="692" y="6300"/>
                      <a:pt x="5049" y="6300"/>
                    </a:cubicBezTo>
                    <a:cubicBezTo>
                      <a:pt x="5384" y="6300"/>
                      <a:pt x="5741" y="6263"/>
                      <a:pt x="6119" y="6183"/>
                    </a:cubicBezTo>
                    <a:lnTo>
                      <a:pt x="4461" y="169"/>
                    </a:lnTo>
                    <a:cubicBezTo>
                      <a:pt x="4078" y="53"/>
                      <a:pt x="3729" y="0"/>
                      <a:pt x="3415" y="0"/>
                    </a:cubicBezTo>
                    <a:close/>
                  </a:path>
                </a:pathLst>
              </a:custGeom>
              <a:solidFill>
                <a:srgbClr val="DFA3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-2733959" y="1190255"/>
                <a:ext cx="89989" cy="148481"/>
              </a:xfrm>
              <a:custGeom>
                <a:rect b="b" l="l" r="r" t="t"/>
                <a:pathLst>
                  <a:path extrusionOk="0" h="2739" w="1660">
                    <a:moveTo>
                      <a:pt x="175" y="0"/>
                    </a:moveTo>
                    <a:cubicBezTo>
                      <a:pt x="92" y="91"/>
                      <a:pt x="92" y="175"/>
                      <a:pt x="175" y="265"/>
                    </a:cubicBezTo>
                    <a:lnTo>
                      <a:pt x="1220" y="2091"/>
                    </a:lnTo>
                    <a:lnTo>
                      <a:pt x="175" y="2356"/>
                    </a:lnTo>
                    <a:cubicBezTo>
                      <a:pt x="92" y="2439"/>
                      <a:pt x="1" y="2530"/>
                      <a:pt x="1" y="2613"/>
                    </a:cubicBezTo>
                    <a:cubicBezTo>
                      <a:pt x="65" y="2678"/>
                      <a:pt x="126" y="2738"/>
                      <a:pt x="188" y="2738"/>
                    </a:cubicBezTo>
                    <a:cubicBezTo>
                      <a:pt x="214" y="2738"/>
                      <a:pt x="239" y="2728"/>
                      <a:pt x="266" y="2704"/>
                    </a:cubicBezTo>
                    <a:lnTo>
                      <a:pt x="1569" y="2356"/>
                    </a:lnTo>
                    <a:cubicBezTo>
                      <a:pt x="1569" y="2356"/>
                      <a:pt x="1659" y="2356"/>
                      <a:pt x="1659" y="2265"/>
                    </a:cubicBezTo>
                    <a:lnTo>
                      <a:pt x="1659" y="2091"/>
                    </a:lnTo>
                    <a:lnTo>
                      <a:pt x="440" y="91"/>
                    </a:lnTo>
                    <a:cubicBezTo>
                      <a:pt x="349" y="0"/>
                      <a:pt x="266" y="0"/>
                      <a:pt x="175" y="0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36"/>
              <p:cNvSpPr/>
              <p:nvPr/>
            </p:nvSpPr>
            <p:spPr>
              <a:xfrm>
                <a:off x="-1624117" y="1192369"/>
                <a:ext cx="373507" cy="327483"/>
              </a:xfrm>
              <a:custGeom>
                <a:rect b="b" l="l" r="r" t="t"/>
                <a:pathLst>
                  <a:path extrusionOk="0" h="6041" w="6890">
                    <a:moveTo>
                      <a:pt x="3080" y="0"/>
                    </a:moveTo>
                    <a:cubicBezTo>
                      <a:pt x="2880" y="0"/>
                      <a:pt x="2667" y="17"/>
                      <a:pt x="2439" y="52"/>
                    </a:cubicBezTo>
                    <a:lnTo>
                      <a:pt x="0" y="5710"/>
                    </a:lnTo>
                    <a:cubicBezTo>
                      <a:pt x="602" y="5939"/>
                      <a:pt x="1162" y="6041"/>
                      <a:pt x="1677" y="6041"/>
                    </a:cubicBezTo>
                    <a:cubicBezTo>
                      <a:pt x="5648" y="6041"/>
                      <a:pt x="6889" y="0"/>
                      <a:pt x="3080" y="0"/>
                    </a:cubicBezTo>
                    <a:close/>
                  </a:path>
                </a:pathLst>
              </a:custGeom>
              <a:solidFill>
                <a:srgbClr val="DFA3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3" name="Google Shape;593;p36"/>
              <p:cNvSpPr/>
              <p:nvPr/>
            </p:nvSpPr>
            <p:spPr>
              <a:xfrm>
                <a:off x="-1520251" y="1295368"/>
                <a:ext cx="103921" cy="147234"/>
              </a:xfrm>
              <a:custGeom>
                <a:rect b="b" l="l" r="r" t="t"/>
                <a:pathLst>
                  <a:path extrusionOk="0" h="2716" w="1917">
                    <a:moveTo>
                      <a:pt x="1697" y="0"/>
                    </a:moveTo>
                    <a:cubicBezTo>
                      <a:pt x="1654" y="0"/>
                      <a:pt x="1610" y="23"/>
                      <a:pt x="1568" y="68"/>
                    </a:cubicBezTo>
                    <a:lnTo>
                      <a:pt x="84" y="1894"/>
                    </a:lnTo>
                    <a:cubicBezTo>
                      <a:pt x="84" y="1894"/>
                      <a:pt x="1" y="1984"/>
                      <a:pt x="84" y="1984"/>
                    </a:cubicBezTo>
                    <a:cubicBezTo>
                      <a:pt x="84" y="2068"/>
                      <a:pt x="84" y="2159"/>
                      <a:pt x="175" y="2159"/>
                    </a:cubicBezTo>
                    <a:lnTo>
                      <a:pt x="1394" y="2681"/>
                    </a:lnTo>
                    <a:cubicBezTo>
                      <a:pt x="1419" y="2705"/>
                      <a:pt x="1443" y="2716"/>
                      <a:pt x="1466" y="2716"/>
                    </a:cubicBezTo>
                    <a:cubicBezTo>
                      <a:pt x="1523" y="2716"/>
                      <a:pt x="1568" y="2655"/>
                      <a:pt x="1568" y="2591"/>
                    </a:cubicBezTo>
                    <a:cubicBezTo>
                      <a:pt x="1652" y="2507"/>
                      <a:pt x="1568" y="2416"/>
                      <a:pt x="1478" y="2416"/>
                    </a:cubicBezTo>
                    <a:lnTo>
                      <a:pt x="523" y="1894"/>
                    </a:lnTo>
                    <a:lnTo>
                      <a:pt x="1826" y="242"/>
                    </a:lnTo>
                    <a:cubicBezTo>
                      <a:pt x="1917" y="242"/>
                      <a:pt x="1917" y="68"/>
                      <a:pt x="1826" y="68"/>
                    </a:cubicBezTo>
                    <a:cubicBezTo>
                      <a:pt x="1784" y="23"/>
                      <a:pt x="1741" y="0"/>
                      <a:pt x="1697" y="0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-2648957" y="774735"/>
                <a:ext cx="1161612" cy="896579"/>
              </a:xfrm>
              <a:custGeom>
                <a:rect b="b" l="l" r="r" t="t"/>
                <a:pathLst>
                  <a:path extrusionOk="0" h="16539" w="21428">
                    <a:moveTo>
                      <a:pt x="11498" y="0"/>
                    </a:moveTo>
                    <a:cubicBezTo>
                      <a:pt x="8711" y="1807"/>
                      <a:pt x="6737" y="2303"/>
                      <a:pt x="5410" y="2303"/>
                    </a:cubicBezTo>
                    <a:cubicBezTo>
                      <a:pt x="3794" y="2303"/>
                      <a:pt x="3136" y="1568"/>
                      <a:pt x="3136" y="1568"/>
                    </a:cubicBezTo>
                    <a:cubicBezTo>
                      <a:pt x="2265" y="3833"/>
                      <a:pt x="91" y="5840"/>
                      <a:pt x="91" y="5840"/>
                    </a:cubicBezTo>
                    <a:cubicBezTo>
                      <a:pt x="1" y="10801"/>
                      <a:pt x="1137" y="15853"/>
                      <a:pt x="9930" y="16466"/>
                    </a:cubicBezTo>
                    <a:cubicBezTo>
                      <a:pt x="10551" y="16515"/>
                      <a:pt x="11138" y="16538"/>
                      <a:pt x="11692" y="16538"/>
                    </a:cubicBezTo>
                    <a:cubicBezTo>
                      <a:pt x="19066" y="16538"/>
                      <a:pt x="20702" y="12364"/>
                      <a:pt x="21428" y="7665"/>
                    </a:cubicBezTo>
                    <a:cubicBezTo>
                      <a:pt x="18034" y="5749"/>
                      <a:pt x="15944" y="1136"/>
                      <a:pt x="15944" y="1136"/>
                    </a:cubicBezTo>
                    <a:cubicBezTo>
                      <a:pt x="15041" y="1566"/>
                      <a:pt x="14317" y="1731"/>
                      <a:pt x="13737" y="1731"/>
                    </a:cubicBezTo>
                    <a:cubicBezTo>
                      <a:pt x="11856" y="1731"/>
                      <a:pt x="11498" y="0"/>
                      <a:pt x="11498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36"/>
              <p:cNvSpPr/>
              <p:nvPr/>
            </p:nvSpPr>
            <p:spPr>
              <a:xfrm>
                <a:off x="-2563956" y="1114415"/>
                <a:ext cx="241072" cy="227357"/>
              </a:xfrm>
              <a:custGeom>
                <a:rect b="b" l="l" r="r" t="t"/>
                <a:pathLst>
                  <a:path extrusionOk="0" h="4194" w="4447">
                    <a:moveTo>
                      <a:pt x="2205" y="0"/>
                    </a:moveTo>
                    <a:cubicBezTo>
                      <a:pt x="1129" y="0"/>
                      <a:pt x="171" y="843"/>
                      <a:pt x="91" y="1922"/>
                    </a:cubicBezTo>
                    <a:cubicBezTo>
                      <a:pt x="1" y="3141"/>
                      <a:pt x="872" y="4103"/>
                      <a:pt x="2091" y="4187"/>
                    </a:cubicBezTo>
                    <a:cubicBezTo>
                      <a:pt x="2145" y="4191"/>
                      <a:pt x="2200" y="4193"/>
                      <a:pt x="2254" y="4193"/>
                    </a:cubicBezTo>
                    <a:cubicBezTo>
                      <a:pt x="3325" y="4193"/>
                      <a:pt x="4276" y="3352"/>
                      <a:pt x="4356" y="2270"/>
                    </a:cubicBezTo>
                    <a:cubicBezTo>
                      <a:pt x="4446" y="1051"/>
                      <a:pt x="3485" y="96"/>
                      <a:pt x="2356" y="6"/>
                    </a:cubicBezTo>
                    <a:cubicBezTo>
                      <a:pt x="2305" y="2"/>
                      <a:pt x="2255" y="0"/>
                      <a:pt x="22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" name="Google Shape;596;p36"/>
              <p:cNvSpPr/>
              <p:nvPr/>
            </p:nvSpPr>
            <p:spPr>
              <a:xfrm>
                <a:off x="-1817918" y="1166457"/>
                <a:ext cx="241072" cy="227357"/>
              </a:xfrm>
              <a:custGeom>
                <a:rect b="b" l="l" r="r" t="t"/>
                <a:pathLst>
                  <a:path extrusionOk="0" h="4194" w="4447">
                    <a:moveTo>
                      <a:pt x="2193" y="1"/>
                    </a:moveTo>
                    <a:cubicBezTo>
                      <a:pt x="1122" y="1"/>
                      <a:pt x="171" y="842"/>
                      <a:pt x="91" y="1924"/>
                    </a:cubicBezTo>
                    <a:cubicBezTo>
                      <a:pt x="1" y="3143"/>
                      <a:pt x="872" y="4098"/>
                      <a:pt x="2091" y="4188"/>
                    </a:cubicBezTo>
                    <a:cubicBezTo>
                      <a:pt x="2142" y="4192"/>
                      <a:pt x="2192" y="4194"/>
                      <a:pt x="2242" y="4194"/>
                    </a:cubicBezTo>
                    <a:cubicBezTo>
                      <a:pt x="3318" y="4194"/>
                      <a:pt x="4276" y="3351"/>
                      <a:pt x="4356" y="2272"/>
                    </a:cubicBezTo>
                    <a:cubicBezTo>
                      <a:pt x="4446" y="1053"/>
                      <a:pt x="3485" y="91"/>
                      <a:pt x="2356" y="7"/>
                    </a:cubicBezTo>
                    <a:cubicBezTo>
                      <a:pt x="2301" y="3"/>
                      <a:pt x="2247" y="1"/>
                      <a:pt x="21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-2356169" y="906953"/>
                <a:ext cx="165503" cy="89934"/>
              </a:xfrm>
              <a:custGeom>
                <a:rect b="b" l="l" r="r" t="t"/>
                <a:pathLst>
                  <a:path extrusionOk="0" h="1659" w="3053">
                    <a:moveTo>
                      <a:pt x="2355" y="0"/>
                    </a:moveTo>
                    <a:cubicBezTo>
                      <a:pt x="2091" y="0"/>
                      <a:pt x="1742" y="91"/>
                      <a:pt x="1310" y="265"/>
                    </a:cubicBezTo>
                    <a:cubicBezTo>
                      <a:pt x="962" y="523"/>
                      <a:pt x="523" y="871"/>
                      <a:pt x="91" y="1394"/>
                    </a:cubicBezTo>
                    <a:cubicBezTo>
                      <a:pt x="0" y="1485"/>
                      <a:pt x="0" y="1568"/>
                      <a:pt x="91" y="1659"/>
                    </a:cubicBezTo>
                    <a:cubicBezTo>
                      <a:pt x="174" y="1659"/>
                      <a:pt x="265" y="1659"/>
                      <a:pt x="348" y="1568"/>
                    </a:cubicBezTo>
                    <a:cubicBezTo>
                      <a:pt x="787" y="1046"/>
                      <a:pt x="1136" y="788"/>
                      <a:pt x="1484" y="613"/>
                    </a:cubicBezTo>
                    <a:cubicBezTo>
                      <a:pt x="1833" y="439"/>
                      <a:pt x="2091" y="349"/>
                      <a:pt x="2355" y="349"/>
                    </a:cubicBezTo>
                    <a:cubicBezTo>
                      <a:pt x="2439" y="349"/>
                      <a:pt x="2613" y="349"/>
                      <a:pt x="2704" y="439"/>
                    </a:cubicBezTo>
                    <a:lnTo>
                      <a:pt x="2787" y="439"/>
                    </a:lnTo>
                    <a:cubicBezTo>
                      <a:pt x="2833" y="481"/>
                      <a:pt x="2876" y="502"/>
                      <a:pt x="2920" y="502"/>
                    </a:cubicBezTo>
                    <a:cubicBezTo>
                      <a:pt x="2963" y="502"/>
                      <a:pt x="3007" y="481"/>
                      <a:pt x="3052" y="439"/>
                    </a:cubicBezTo>
                    <a:cubicBezTo>
                      <a:pt x="3052" y="349"/>
                      <a:pt x="3052" y="175"/>
                      <a:pt x="2962" y="175"/>
                    </a:cubicBezTo>
                    <a:cubicBezTo>
                      <a:pt x="2962" y="175"/>
                      <a:pt x="2704" y="0"/>
                      <a:pt x="2355" y="0"/>
                    </a:cubicBezTo>
                    <a:close/>
                  </a:path>
                </a:pathLst>
              </a:custGeom>
              <a:solidFill>
                <a:srgbClr val="6645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-1926338" y="911832"/>
                <a:ext cx="155691" cy="103975"/>
              </a:xfrm>
              <a:custGeom>
                <a:rect b="b" l="l" r="r" t="t"/>
                <a:pathLst>
                  <a:path extrusionOk="0" h="1918" w="2872">
                    <a:moveTo>
                      <a:pt x="84" y="1"/>
                    </a:moveTo>
                    <a:cubicBezTo>
                      <a:pt x="1" y="85"/>
                      <a:pt x="1" y="175"/>
                      <a:pt x="1" y="259"/>
                    </a:cubicBezTo>
                    <a:cubicBezTo>
                      <a:pt x="1" y="349"/>
                      <a:pt x="84" y="349"/>
                      <a:pt x="175" y="349"/>
                    </a:cubicBezTo>
                    <a:lnTo>
                      <a:pt x="523" y="349"/>
                    </a:lnTo>
                    <a:cubicBezTo>
                      <a:pt x="781" y="349"/>
                      <a:pt x="1130" y="349"/>
                      <a:pt x="1478" y="607"/>
                    </a:cubicBezTo>
                    <a:cubicBezTo>
                      <a:pt x="1826" y="781"/>
                      <a:pt x="2265" y="1130"/>
                      <a:pt x="2440" y="1827"/>
                    </a:cubicBezTo>
                    <a:cubicBezTo>
                      <a:pt x="2523" y="1917"/>
                      <a:pt x="2614" y="1917"/>
                      <a:pt x="2698" y="1917"/>
                    </a:cubicBezTo>
                    <a:cubicBezTo>
                      <a:pt x="2788" y="1827"/>
                      <a:pt x="2872" y="1743"/>
                      <a:pt x="2788" y="1652"/>
                    </a:cubicBezTo>
                    <a:cubicBezTo>
                      <a:pt x="2523" y="956"/>
                      <a:pt x="2091" y="523"/>
                      <a:pt x="1652" y="259"/>
                    </a:cubicBezTo>
                    <a:cubicBezTo>
                      <a:pt x="1220" y="85"/>
                      <a:pt x="781" y="1"/>
                      <a:pt x="523" y="1"/>
                    </a:cubicBezTo>
                    <a:close/>
                  </a:path>
                </a:pathLst>
              </a:custGeom>
              <a:solidFill>
                <a:srgbClr val="6645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-2308952" y="1242351"/>
                <a:ext cx="448805" cy="181007"/>
              </a:xfrm>
              <a:custGeom>
                <a:rect b="b" l="l" r="r" t="t"/>
                <a:pathLst>
                  <a:path extrusionOk="0" h="3339" w="8279">
                    <a:moveTo>
                      <a:pt x="613" y="1"/>
                    </a:moveTo>
                    <a:lnTo>
                      <a:pt x="613" y="1"/>
                    </a:lnTo>
                    <a:cubicBezTo>
                      <a:pt x="613" y="1"/>
                      <a:pt x="0" y="2962"/>
                      <a:pt x="4007" y="3311"/>
                    </a:cubicBezTo>
                    <a:cubicBezTo>
                      <a:pt x="4223" y="3330"/>
                      <a:pt x="4429" y="3339"/>
                      <a:pt x="4624" y="3339"/>
                    </a:cubicBezTo>
                    <a:cubicBezTo>
                      <a:pt x="8041" y="3339"/>
                      <a:pt x="8278" y="607"/>
                      <a:pt x="8278" y="607"/>
                    </a:cubicBezTo>
                    <a:lnTo>
                      <a:pt x="8278" y="607"/>
                    </a:lnTo>
                    <a:cubicBezTo>
                      <a:pt x="7306" y="805"/>
                      <a:pt x="6379" y="882"/>
                      <a:pt x="5527" y="882"/>
                    </a:cubicBezTo>
                    <a:cubicBezTo>
                      <a:pt x="2638" y="882"/>
                      <a:pt x="614" y="1"/>
                      <a:pt x="613" y="1"/>
                    </a:cubicBezTo>
                    <a:close/>
                  </a:path>
                </a:pathLst>
              </a:custGeom>
              <a:solidFill>
                <a:srgbClr val="FFFE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-2233438" y="1025185"/>
                <a:ext cx="80502" cy="132706"/>
              </a:xfrm>
              <a:custGeom>
                <a:rect b="b" l="l" r="r" t="t"/>
                <a:pathLst>
                  <a:path extrusionOk="0" h="2448" w="1485">
                    <a:moveTo>
                      <a:pt x="788" y="0"/>
                    </a:moveTo>
                    <a:cubicBezTo>
                      <a:pt x="440" y="0"/>
                      <a:pt x="91" y="523"/>
                      <a:pt x="1" y="1220"/>
                    </a:cubicBezTo>
                    <a:cubicBezTo>
                      <a:pt x="1" y="1917"/>
                      <a:pt x="266" y="2439"/>
                      <a:pt x="614" y="2439"/>
                    </a:cubicBezTo>
                    <a:cubicBezTo>
                      <a:pt x="644" y="2445"/>
                      <a:pt x="675" y="2448"/>
                      <a:pt x="704" y="2448"/>
                    </a:cubicBezTo>
                    <a:cubicBezTo>
                      <a:pt x="1094" y="2448"/>
                      <a:pt x="1394" y="1951"/>
                      <a:pt x="1394" y="1303"/>
                    </a:cubicBezTo>
                    <a:cubicBezTo>
                      <a:pt x="1485" y="607"/>
                      <a:pt x="1220" y="84"/>
                      <a:pt x="7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-1978434" y="1039171"/>
                <a:ext cx="80502" cy="132815"/>
              </a:xfrm>
              <a:custGeom>
                <a:rect b="b" l="l" r="r" t="t"/>
                <a:pathLst>
                  <a:path extrusionOk="0" h="2450" w="1485">
                    <a:moveTo>
                      <a:pt x="871" y="0"/>
                    </a:moveTo>
                    <a:cubicBezTo>
                      <a:pt x="439" y="0"/>
                      <a:pt x="91" y="523"/>
                      <a:pt x="91" y="1220"/>
                    </a:cubicBezTo>
                    <a:cubicBezTo>
                      <a:pt x="0" y="1916"/>
                      <a:pt x="265" y="2439"/>
                      <a:pt x="697" y="2439"/>
                    </a:cubicBezTo>
                    <a:cubicBezTo>
                      <a:pt x="724" y="2446"/>
                      <a:pt x="750" y="2449"/>
                      <a:pt x="776" y="2449"/>
                    </a:cubicBezTo>
                    <a:cubicBezTo>
                      <a:pt x="1096" y="2449"/>
                      <a:pt x="1394" y="1954"/>
                      <a:pt x="1394" y="1310"/>
                    </a:cubicBezTo>
                    <a:cubicBezTo>
                      <a:pt x="1484" y="613"/>
                      <a:pt x="1220" y="91"/>
                      <a:pt x="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-2105773" y="1124119"/>
                <a:ext cx="61257" cy="103975"/>
              </a:xfrm>
              <a:custGeom>
                <a:rect b="b" l="l" r="r" t="t"/>
                <a:pathLst>
                  <a:path extrusionOk="0" h="1918" w="1130">
                    <a:moveTo>
                      <a:pt x="956" y="1"/>
                    </a:moveTo>
                    <a:cubicBezTo>
                      <a:pt x="524" y="1"/>
                      <a:pt x="85" y="440"/>
                      <a:pt x="85" y="872"/>
                    </a:cubicBezTo>
                    <a:cubicBezTo>
                      <a:pt x="1" y="872"/>
                      <a:pt x="1" y="963"/>
                      <a:pt x="1" y="963"/>
                    </a:cubicBezTo>
                    <a:cubicBezTo>
                      <a:pt x="1" y="1485"/>
                      <a:pt x="433" y="1834"/>
                      <a:pt x="872" y="1917"/>
                    </a:cubicBezTo>
                    <a:cubicBezTo>
                      <a:pt x="956" y="1917"/>
                      <a:pt x="956" y="1917"/>
                      <a:pt x="956" y="1834"/>
                    </a:cubicBezTo>
                    <a:cubicBezTo>
                      <a:pt x="956" y="1834"/>
                      <a:pt x="956" y="1743"/>
                      <a:pt x="872" y="1743"/>
                    </a:cubicBezTo>
                    <a:cubicBezTo>
                      <a:pt x="524" y="1743"/>
                      <a:pt x="175" y="1395"/>
                      <a:pt x="175" y="963"/>
                    </a:cubicBezTo>
                    <a:lnTo>
                      <a:pt x="175" y="872"/>
                    </a:lnTo>
                    <a:cubicBezTo>
                      <a:pt x="175" y="440"/>
                      <a:pt x="524" y="175"/>
                      <a:pt x="956" y="175"/>
                    </a:cubicBezTo>
                    <a:lnTo>
                      <a:pt x="1046" y="175"/>
                    </a:lnTo>
                    <a:lnTo>
                      <a:pt x="1130" y="92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3574700" y="1877725"/>
              <a:ext cx="801775" cy="1284926"/>
              <a:chOff x="-1797400" y="1677700"/>
              <a:chExt cx="801775" cy="1284926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-1739240" y="2855650"/>
                <a:ext cx="686444" cy="106976"/>
              </a:xfrm>
              <a:custGeom>
                <a:rect b="b" l="l" r="r" t="t"/>
                <a:pathLst>
                  <a:path extrusionOk="0" h="3576" w="22912">
                    <a:moveTo>
                      <a:pt x="11414" y="1"/>
                    </a:moveTo>
                    <a:cubicBezTo>
                      <a:pt x="5143" y="1"/>
                      <a:pt x="0" y="788"/>
                      <a:pt x="0" y="1833"/>
                    </a:cubicBezTo>
                    <a:cubicBezTo>
                      <a:pt x="0" y="2788"/>
                      <a:pt x="5143" y="3575"/>
                      <a:pt x="11414" y="3575"/>
                    </a:cubicBezTo>
                    <a:cubicBezTo>
                      <a:pt x="17769" y="3575"/>
                      <a:pt x="22912" y="2788"/>
                      <a:pt x="22912" y="1833"/>
                    </a:cubicBezTo>
                    <a:cubicBezTo>
                      <a:pt x="22912" y="788"/>
                      <a:pt x="17769" y="1"/>
                      <a:pt x="114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-1751500" y="1677700"/>
                <a:ext cx="707825" cy="853600"/>
              </a:xfrm>
              <a:custGeom>
                <a:rect b="b" l="l" r="r" t="t"/>
                <a:pathLst>
                  <a:path extrusionOk="0" h="34144" w="28313">
                    <a:moveTo>
                      <a:pt x="13763" y="0"/>
                    </a:moveTo>
                    <a:cubicBezTo>
                      <a:pt x="6362" y="0"/>
                      <a:pt x="3749" y="2174"/>
                      <a:pt x="1833" y="7839"/>
                    </a:cubicBezTo>
                    <a:cubicBezTo>
                      <a:pt x="0" y="13588"/>
                      <a:pt x="3136" y="21685"/>
                      <a:pt x="5666" y="34144"/>
                    </a:cubicBezTo>
                    <a:lnTo>
                      <a:pt x="22563" y="34144"/>
                    </a:lnTo>
                    <a:cubicBezTo>
                      <a:pt x="25086" y="21685"/>
                      <a:pt x="28312" y="13588"/>
                      <a:pt x="26396" y="7839"/>
                    </a:cubicBezTo>
                    <a:cubicBezTo>
                      <a:pt x="24480" y="2174"/>
                      <a:pt x="21253" y="0"/>
                      <a:pt x="137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-1675200" y="2311825"/>
                <a:ext cx="74050" cy="61025"/>
              </a:xfrm>
              <a:custGeom>
                <a:rect b="b" l="l" r="r" t="t"/>
                <a:pathLst>
                  <a:path extrusionOk="0" h="2441" w="2962">
                    <a:moveTo>
                      <a:pt x="652" y="1"/>
                    </a:moveTo>
                    <a:cubicBezTo>
                      <a:pt x="608" y="1"/>
                      <a:pt x="565" y="24"/>
                      <a:pt x="523" y="69"/>
                    </a:cubicBezTo>
                    <a:cubicBezTo>
                      <a:pt x="523" y="152"/>
                      <a:pt x="523" y="243"/>
                      <a:pt x="607" y="243"/>
                    </a:cubicBezTo>
                    <a:lnTo>
                      <a:pt x="1568" y="1023"/>
                    </a:lnTo>
                    <a:lnTo>
                      <a:pt x="1568" y="1023"/>
                    </a:lnTo>
                    <a:lnTo>
                      <a:pt x="258" y="501"/>
                    </a:lnTo>
                    <a:cubicBezTo>
                      <a:pt x="175" y="501"/>
                      <a:pt x="84" y="501"/>
                      <a:pt x="84" y="591"/>
                    </a:cubicBezTo>
                    <a:cubicBezTo>
                      <a:pt x="0" y="675"/>
                      <a:pt x="84" y="766"/>
                      <a:pt x="84" y="766"/>
                    </a:cubicBezTo>
                    <a:lnTo>
                      <a:pt x="1304" y="1462"/>
                    </a:lnTo>
                    <a:lnTo>
                      <a:pt x="1304" y="1462"/>
                    </a:lnTo>
                    <a:lnTo>
                      <a:pt x="84" y="1198"/>
                    </a:lnTo>
                    <a:cubicBezTo>
                      <a:pt x="84" y="1198"/>
                      <a:pt x="0" y="1198"/>
                      <a:pt x="0" y="1288"/>
                    </a:cubicBezTo>
                    <a:cubicBezTo>
                      <a:pt x="0" y="1288"/>
                      <a:pt x="0" y="1372"/>
                      <a:pt x="84" y="1372"/>
                    </a:cubicBezTo>
                    <a:lnTo>
                      <a:pt x="1220" y="1811"/>
                    </a:lnTo>
                    <a:lnTo>
                      <a:pt x="258" y="1720"/>
                    </a:lnTo>
                    <a:cubicBezTo>
                      <a:pt x="175" y="1720"/>
                      <a:pt x="84" y="1811"/>
                      <a:pt x="84" y="1894"/>
                    </a:cubicBezTo>
                    <a:cubicBezTo>
                      <a:pt x="175" y="1894"/>
                      <a:pt x="175" y="1985"/>
                      <a:pt x="258" y="1985"/>
                    </a:cubicBezTo>
                    <a:cubicBezTo>
                      <a:pt x="258" y="1985"/>
                      <a:pt x="1478" y="2333"/>
                      <a:pt x="2349" y="2417"/>
                    </a:cubicBezTo>
                    <a:cubicBezTo>
                      <a:pt x="2395" y="2417"/>
                      <a:pt x="2463" y="2441"/>
                      <a:pt x="2541" y="2441"/>
                    </a:cubicBezTo>
                    <a:cubicBezTo>
                      <a:pt x="2617" y="2441"/>
                      <a:pt x="2702" y="2419"/>
                      <a:pt x="2788" y="2333"/>
                    </a:cubicBezTo>
                    <a:cubicBezTo>
                      <a:pt x="2962" y="2159"/>
                      <a:pt x="2871" y="1985"/>
                      <a:pt x="2788" y="1811"/>
                    </a:cubicBezTo>
                    <a:cubicBezTo>
                      <a:pt x="2788" y="1811"/>
                      <a:pt x="2614" y="1198"/>
                      <a:pt x="2523" y="675"/>
                    </a:cubicBezTo>
                    <a:cubicBezTo>
                      <a:pt x="2523" y="591"/>
                      <a:pt x="2439" y="417"/>
                      <a:pt x="2349" y="327"/>
                    </a:cubicBezTo>
                    <a:cubicBezTo>
                      <a:pt x="2321" y="299"/>
                      <a:pt x="2292" y="289"/>
                      <a:pt x="2266" y="289"/>
                    </a:cubicBezTo>
                    <a:cubicBezTo>
                      <a:pt x="2215" y="289"/>
                      <a:pt x="2175" y="327"/>
                      <a:pt x="2175" y="327"/>
                    </a:cubicBezTo>
                    <a:cubicBezTo>
                      <a:pt x="2091" y="501"/>
                      <a:pt x="2091" y="675"/>
                      <a:pt x="2091" y="1023"/>
                    </a:cubicBezTo>
                    <a:lnTo>
                      <a:pt x="781" y="69"/>
                    </a:lnTo>
                    <a:cubicBezTo>
                      <a:pt x="739" y="24"/>
                      <a:pt x="696" y="1"/>
                      <a:pt x="652" y="1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-1622950" y="2348375"/>
                <a:ext cx="141500" cy="106725"/>
              </a:xfrm>
              <a:custGeom>
                <a:rect b="b" l="l" r="r" t="t"/>
                <a:pathLst>
                  <a:path extrusionOk="0" h="4269" w="5660">
                    <a:moveTo>
                      <a:pt x="607" y="0"/>
                    </a:moveTo>
                    <a:cubicBezTo>
                      <a:pt x="433" y="432"/>
                      <a:pt x="349" y="607"/>
                      <a:pt x="1" y="955"/>
                    </a:cubicBezTo>
                    <a:lnTo>
                      <a:pt x="3833" y="4091"/>
                    </a:lnTo>
                    <a:cubicBezTo>
                      <a:pt x="4042" y="4210"/>
                      <a:pt x="4271" y="4268"/>
                      <a:pt x="4494" y="4268"/>
                    </a:cubicBezTo>
                    <a:cubicBezTo>
                      <a:pt x="4918" y="4268"/>
                      <a:pt x="5316" y="4057"/>
                      <a:pt x="5485" y="3659"/>
                    </a:cubicBezTo>
                    <a:cubicBezTo>
                      <a:pt x="5659" y="3136"/>
                      <a:pt x="5575" y="2613"/>
                      <a:pt x="5136" y="2349"/>
                    </a:cubicBezTo>
                    <a:cubicBezTo>
                      <a:pt x="4091" y="1652"/>
                      <a:pt x="607" y="0"/>
                      <a:pt x="6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-1538100" y="2362550"/>
                <a:ext cx="139375" cy="92525"/>
              </a:xfrm>
              <a:custGeom>
                <a:rect b="b" l="l" r="r" t="t"/>
                <a:pathLst>
                  <a:path extrusionOk="0" h="3701" w="5575">
                    <a:moveTo>
                      <a:pt x="4541" y="1"/>
                    </a:moveTo>
                    <a:cubicBezTo>
                      <a:pt x="4454" y="1"/>
                      <a:pt x="4364" y="13"/>
                      <a:pt x="4272" y="40"/>
                    </a:cubicBezTo>
                    <a:cubicBezTo>
                      <a:pt x="4098" y="40"/>
                      <a:pt x="697" y="1698"/>
                      <a:pt x="697" y="1698"/>
                    </a:cubicBezTo>
                    <a:cubicBezTo>
                      <a:pt x="265" y="1956"/>
                      <a:pt x="0" y="2479"/>
                      <a:pt x="91" y="2917"/>
                    </a:cubicBezTo>
                    <a:cubicBezTo>
                      <a:pt x="226" y="3386"/>
                      <a:pt x="672" y="3700"/>
                      <a:pt x="1148" y="3700"/>
                    </a:cubicBezTo>
                    <a:cubicBezTo>
                      <a:pt x="1288" y="3700"/>
                      <a:pt x="1430" y="3673"/>
                      <a:pt x="1568" y="3614"/>
                    </a:cubicBezTo>
                    <a:lnTo>
                      <a:pt x="5143" y="1956"/>
                    </a:lnTo>
                    <a:cubicBezTo>
                      <a:pt x="5401" y="1698"/>
                      <a:pt x="5575" y="1259"/>
                      <a:pt x="5491" y="827"/>
                    </a:cubicBezTo>
                    <a:cubicBezTo>
                      <a:pt x="5414" y="384"/>
                      <a:pt x="5027" y="1"/>
                      <a:pt x="4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-1457450" y="2387575"/>
                <a:ext cx="17450" cy="20375"/>
              </a:xfrm>
              <a:custGeom>
                <a:rect b="b" l="l" r="r" t="t"/>
                <a:pathLst>
                  <a:path extrusionOk="0" h="815" w="698">
                    <a:moveTo>
                      <a:pt x="84" y="0"/>
                    </a:moveTo>
                    <a:cubicBezTo>
                      <a:pt x="1" y="84"/>
                      <a:pt x="1" y="349"/>
                      <a:pt x="84" y="523"/>
                    </a:cubicBezTo>
                    <a:cubicBezTo>
                      <a:pt x="152" y="716"/>
                      <a:pt x="266" y="815"/>
                      <a:pt x="393" y="815"/>
                    </a:cubicBezTo>
                    <a:cubicBezTo>
                      <a:pt x="435" y="815"/>
                      <a:pt x="479" y="804"/>
                      <a:pt x="523" y="781"/>
                    </a:cubicBezTo>
                    <a:cubicBezTo>
                      <a:pt x="607" y="781"/>
                      <a:pt x="697" y="523"/>
                      <a:pt x="523" y="258"/>
                    </a:cubicBezTo>
                    <a:cubicBezTo>
                      <a:pt x="433" y="84"/>
                      <a:pt x="258" y="0"/>
                      <a:pt x="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-1505350" y="2413700"/>
                <a:ext cx="17450" cy="20400"/>
              </a:xfrm>
              <a:custGeom>
                <a:rect b="b" l="l" r="r" t="t"/>
                <a:pathLst>
                  <a:path extrusionOk="0" h="816" w="698">
                    <a:moveTo>
                      <a:pt x="175" y="0"/>
                    </a:moveTo>
                    <a:cubicBezTo>
                      <a:pt x="84" y="84"/>
                      <a:pt x="0" y="349"/>
                      <a:pt x="175" y="523"/>
                    </a:cubicBezTo>
                    <a:cubicBezTo>
                      <a:pt x="237" y="716"/>
                      <a:pt x="350" y="815"/>
                      <a:pt x="476" y="815"/>
                    </a:cubicBezTo>
                    <a:cubicBezTo>
                      <a:pt x="519" y="815"/>
                      <a:pt x="563" y="804"/>
                      <a:pt x="607" y="781"/>
                    </a:cubicBezTo>
                    <a:cubicBezTo>
                      <a:pt x="697" y="697"/>
                      <a:pt x="697" y="523"/>
                      <a:pt x="607" y="258"/>
                    </a:cubicBezTo>
                    <a:cubicBezTo>
                      <a:pt x="523" y="84"/>
                      <a:pt x="349" y="0"/>
                      <a:pt x="1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36"/>
              <p:cNvSpPr/>
              <p:nvPr/>
            </p:nvSpPr>
            <p:spPr>
              <a:xfrm>
                <a:off x="-1494550" y="2396275"/>
                <a:ext cx="43575" cy="28250"/>
              </a:xfrm>
              <a:custGeom>
                <a:rect b="b" l="l" r="r" t="t"/>
                <a:pathLst>
                  <a:path extrusionOk="0" h="1130" w="1743">
                    <a:moveTo>
                      <a:pt x="1568" y="1"/>
                    </a:moveTo>
                    <a:lnTo>
                      <a:pt x="0" y="781"/>
                    </a:lnTo>
                    <a:lnTo>
                      <a:pt x="175" y="1130"/>
                    </a:lnTo>
                    <a:lnTo>
                      <a:pt x="1742" y="349"/>
                    </a:lnTo>
                    <a:lnTo>
                      <a:pt x="15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36"/>
              <p:cNvSpPr/>
              <p:nvPr/>
            </p:nvSpPr>
            <p:spPr>
              <a:xfrm>
                <a:off x="-1612150" y="2358350"/>
                <a:ext cx="17450" cy="19150"/>
              </a:xfrm>
              <a:custGeom>
                <a:rect b="b" l="l" r="r" t="t"/>
                <a:pathLst>
                  <a:path extrusionOk="0" h="766" w="698">
                    <a:moveTo>
                      <a:pt x="475" y="1"/>
                    </a:moveTo>
                    <a:cubicBezTo>
                      <a:pt x="347" y="1"/>
                      <a:pt x="219" y="80"/>
                      <a:pt x="92" y="208"/>
                    </a:cubicBezTo>
                    <a:cubicBezTo>
                      <a:pt x="1" y="382"/>
                      <a:pt x="1" y="647"/>
                      <a:pt x="92" y="730"/>
                    </a:cubicBezTo>
                    <a:cubicBezTo>
                      <a:pt x="138" y="755"/>
                      <a:pt x="185" y="766"/>
                      <a:pt x="232" y="766"/>
                    </a:cubicBezTo>
                    <a:cubicBezTo>
                      <a:pt x="360" y="766"/>
                      <a:pt x="487" y="683"/>
                      <a:pt x="614" y="556"/>
                    </a:cubicBezTo>
                    <a:cubicBezTo>
                      <a:pt x="698" y="298"/>
                      <a:pt x="698" y="124"/>
                      <a:pt x="614" y="33"/>
                    </a:cubicBezTo>
                    <a:cubicBezTo>
                      <a:pt x="568" y="11"/>
                      <a:pt x="521" y="1"/>
                      <a:pt x="4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36"/>
              <p:cNvSpPr/>
              <p:nvPr/>
            </p:nvSpPr>
            <p:spPr>
              <a:xfrm>
                <a:off x="-1603425" y="2363525"/>
                <a:ext cx="6650" cy="8750"/>
              </a:xfrm>
              <a:custGeom>
                <a:rect b="b" l="l" r="r" t="t"/>
                <a:pathLst>
                  <a:path extrusionOk="0" h="350" w="266">
                    <a:moveTo>
                      <a:pt x="0" y="349"/>
                    </a:moveTo>
                    <a:lnTo>
                      <a:pt x="265" y="1"/>
                    </a:ln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36"/>
              <p:cNvSpPr/>
              <p:nvPr/>
            </p:nvSpPr>
            <p:spPr>
              <a:xfrm>
                <a:off x="-1522775" y="2417175"/>
                <a:ext cx="19550" cy="19100"/>
              </a:xfrm>
              <a:custGeom>
                <a:rect b="b" l="l" r="r" t="t"/>
                <a:pathLst>
                  <a:path extrusionOk="0" h="764" w="782">
                    <a:moveTo>
                      <a:pt x="507" y="0"/>
                    </a:moveTo>
                    <a:cubicBezTo>
                      <a:pt x="394" y="0"/>
                      <a:pt x="236" y="83"/>
                      <a:pt x="175" y="210"/>
                    </a:cubicBezTo>
                    <a:cubicBezTo>
                      <a:pt x="1" y="384"/>
                      <a:pt x="1" y="642"/>
                      <a:pt x="84" y="732"/>
                    </a:cubicBezTo>
                    <a:cubicBezTo>
                      <a:pt x="127" y="753"/>
                      <a:pt x="170" y="764"/>
                      <a:pt x="214" y="764"/>
                    </a:cubicBezTo>
                    <a:cubicBezTo>
                      <a:pt x="345" y="764"/>
                      <a:pt x="476" y="667"/>
                      <a:pt x="607" y="468"/>
                    </a:cubicBezTo>
                    <a:cubicBezTo>
                      <a:pt x="697" y="294"/>
                      <a:pt x="781" y="119"/>
                      <a:pt x="607" y="36"/>
                    </a:cubicBezTo>
                    <a:cubicBezTo>
                      <a:pt x="584" y="11"/>
                      <a:pt x="549" y="0"/>
                      <a:pt x="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36"/>
              <p:cNvSpPr/>
              <p:nvPr/>
            </p:nvSpPr>
            <p:spPr>
              <a:xfrm>
                <a:off x="-1603425" y="2363525"/>
                <a:ext cx="91475" cy="65350"/>
              </a:xfrm>
              <a:custGeom>
                <a:rect b="b" l="l" r="r" t="t"/>
                <a:pathLst>
                  <a:path extrusionOk="0" h="2614" w="3659">
                    <a:moveTo>
                      <a:pt x="265" y="1"/>
                    </a:moveTo>
                    <a:lnTo>
                      <a:pt x="0" y="349"/>
                    </a:lnTo>
                    <a:lnTo>
                      <a:pt x="3401" y="2614"/>
                    </a:lnTo>
                    <a:lnTo>
                      <a:pt x="3659" y="2356"/>
                    </a:lnTo>
                    <a:lnTo>
                      <a:pt x="26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36"/>
              <p:cNvSpPr/>
              <p:nvPr/>
            </p:nvSpPr>
            <p:spPr>
              <a:xfrm>
                <a:off x="-1276800" y="2576925"/>
                <a:ext cx="113250" cy="106800"/>
              </a:xfrm>
              <a:custGeom>
                <a:rect b="b" l="l" r="r" t="t"/>
                <a:pathLst>
                  <a:path extrusionOk="0" h="4272" w="4530">
                    <a:moveTo>
                      <a:pt x="2265" y="1"/>
                    </a:moveTo>
                    <a:cubicBezTo>
                      <a:pt x="309" y="1"/>
                      <a:pt x="40" y="3461"/>
                      <a:pt x="5" y="4153"/>
                    </a:cubicBezTo>
                    <a:lnTo>
                      <a:pt x="5" y="4153"/>
                    </a:lnTo>
                    <a:cubicBezTo>
                      <a:pt x="100" y="3537"/>
                      <a:pt x="381" y="1"/>
                      <a:pt x="2265" y="1"/>
                    </a:cubicBezTo>
                    <a:close/>
                    <a:moveTo>
                      <a:pt x="5" y="4153"/>
                    </a:moveTo>
                    <a:cubicBezTo>
                      <a:pt x="4" y="4163"/>
                      <a:pt x="2" y="4173"/>
                      <a:pt x="1" y="4181"/>
                    </a:cubicBezTo>
                    <a:lnTo>
                      <a:pt x="4" y="4181"/>
                    </a:lnTo>
                    <a:cubicBezTo>
                      <a:pt x="4" y="4172"/>
                      <a:pt x="5" y="4163"/>
                      <a:pt x="5" y="4153"/>
                    </a:cubicBezTo>
                    <a:close/>
                    <a:moveTo>
                      <a:pt x="2265" y="1"/>
                    </a:moveTo>
                    <a:cubicBezTo>
                      <a:pt x="4182" y="1"/>
                      <a:pt x="4446" y="3659"/>
                      <a:pt x="4446" y="4181"/>
                    </a:cubicBezTo>
                    <a:lnTo>
                      <a:pt x="4" y="4181"/>
                    </a:lnTo>
                    <a:cubicBezTo>
                      <a:pt x="1" y="4240"/>
                      <a:pt x="1" y="4272"/>
                      <a:pt x="1" y="4272"/>
                    </a:cubicBezTo>
                    <a:lnTo>
                      <a:pt x="4530" y="4272"/>
                    </a:lnTo>
                    <a:cubicBezTo>
                      <a:pt x="4530" y="4272"/>
                      <a:pt x="4356" y="1"/>
                      <a:pt x="2265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36"/>
              <p:cNvSpPr/>
              <p:nvPr/>
            </p:nvSpPr>
            <p:spPr>
              <a:xfrm>
                <a:off x="-1276800" y="2677100"/>
                <a:ext cx="113250" cy="15350"/>
              </a:xfrm>
              <a:custGeom>
                <a:rect b="b" l="l" r="r" t="t"/>
                <a:pathLst>
                  <a:path extrusionOk="0" h="614" w="4530">
                    <a:moveTo>
                      <a:pt x="1" y="0"/>
                    </a:moveTo>
                    <a:lnTo>
                      <a:pt x="1" y="613"/>
                    </a:lnTo>
                    <a:lnTo>
                      <a:pt x="4530" y="613"/>
                    </a:lnTo>
                    <a:lnTo>
                      <a:pt x="45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Google Shape;618;p36"/>
              <p:cNvSpPr/>
              <p:nvPr/>
            </p:nvSpPr>
            <p:spPr>
              <a:xfrm>
                <a:off x="-1318075" y="2692425"/>
                <a:ext cx="198075" cy="148100"/>
              </a:xfrm>
              <a:custGeom>
                <a:rect b="b" l="l" r="r" t="t"/>
                <a:pathLst>
                  <a:path extrusionOk="0" h="5924" w="7923">
                    <a:moveTo>
                      <a:pt x="1568" y="0"/>
                    </a:moveTo>
                    <a:cubicBezTo>
                      <a:pt x="1129" y="349"/>
                      <a:pt x="697" y="955"/>
                      <a:pt x="523" y="1742"/>
                    </a:cubicBezTo>
                    <a:cubicBezTo>
                      <a:pt x="0" y="3742"/>
                      <a:pt x="174" y="5923"/>
                      <a:pt x="3916" y="5923"/>
                    </a:cubicBezTo>
                    <a:cubicBezTo>
                      <a:pt x="7665" y="5923"/>
                      <a:pt x="7923" y="3742"/>
                      <a:pt x="7400" y="1742"/>
                    </a:cubicBezTo>
                    <a:cubicBezTo>
                      <a:pt x="7143" y="955"/>
                      <a:pt x="6794" y="349"/>
                      <a:pt x="6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36"/>
              <p:cNvSpPr/>
              <p:nvPr/>
            </p:nvSpPr>
            <p:spPr>
              <a:xfrm>
                <a:off x="-1268075" y="2737125"/>
                <a:ext cx="34850" cy="42425"/>
              </a:xfrm>
              <a:custGeom>
                <a:rect b="b" l="l" r="r" t="t"/>
                <a:pathLst>
                  <a:path extrusionOk="0" h="1697" w="1394">
                    <a:moveTo>
                      <a:pt x="1069" y="1"/>
                    </a:moveTo>
                    <a:cubicBezTo>
                      <a:pt x="1055" y="1"/>
                      <a:pt x="1045" y="10"/>
                      <a:pt x="1045" y="38"/>
                    </a:cubicBezTo>
                    <a:lnTo>
                      <a:pt x="91" y="1083"/>
                    </a:lnTo>
                    <a:cubicBezTo>
                      <a:pt x="0" y="1083"/>
                      <a:pt x="91" y="1174"/>
                      <a:pt x="91" y="1174"/>
                    </a:cubicBezTo>
                    <a:lnTo>
                      <a:pt x="1310" y="1696"/>
                    </a:lnTo>
                    <a:cubicBezTo>
                      <a:pt x="1310" y="1696"/>
                      <a:pt x="1394" y="1696"/>
                      <a:pt x="1394" y="1606"/>
                    </a:cubicBezTo>
                    <a:lnTo>
                      <a:pt x="1136" y="38"/>
                    </a:lnTo>
                    <a:cubicBezTo>
                      <a:pt x="1136" y="38"/>
                      <a:pt x="1096" y="1"/>
                      <a:pt x="1069" y="1"/>
                    </a:cubicBezTo>
                    <a:close/>
                  </a:path>
                </a:pathLst>
              </a:custGeom>
              <a:solidFill>
                <a:srgbClr val="BC5B0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36"/>
              <p:cNvSpPr/>
              <p:nvPr/>
            </p:nvSpPr>
            <p:spPr>
              <a:xfrm>
                <a:off x="-1259375" y="2780675"/>
                <a:ext cx="82775" cy="35950"/>
              </a:xfrm>
              <a:custGeom>
                <a:rect b="b" l="l" r="r" t="t"/>
                <a:pathLst>
                  <a:path extrusionOk="0" h="1438" w="3311">
                    <a:moveTo>
                      <a:pt x="3222" y="1"/>
                    </a:moveTo>
                    <a:cubicBezTo>
                      <a:pt x="3196" y="1"/>
                      <a:pt x="3166" y="10"/>
                      <a:pt x="3136" y="38"/>
                    </a:cubicBezTo>
                    <a:cubicBezTo>
                      <a:pt x="2742" y="301"/>
                      <a:pt x="2273" y="390"/>
                      <a:pt x="1819" y="390"/>
                    </a:cubicBezTo>
                    <a:cubicBezTo>
                      <a:pt x="1070" y="390"/>
                      <a:pt x="360" y="147"/>
                      <a:pt x="91" y="38"/>
                    </a:cubicBezTo>
                    <a:cubicBezTo>
                      <a:pt x="0" y="38"/>
                      <a:pt x="0" y="129"/>
                      <a:pt x="0" y="129"/>
                    </a:cubicBezTo>
                    <a:cubicBezTo>
                      <a:pt x="91" y="477"/>
                      <a:pt x="439" y="1257"/>
                      <a:pt x="1394" y="1432"/>
                    </a:cubicBezTo>
                    <a:cubicBezTo>
                      <a:pt x="1459" y="1435"/>
                      <a:pt x="1521" y="1437"/>
                      <a:pt x="1581" y="1437"/>
                    </a:cubicBezTo>
                    <a:cubicBezTo>
                      <a:pt x="2983" y="1437"/>
                      <a:pt x="3230" y="459"/>
                      <a:pt x="3310" y="38"/>
                    </a:cubicBezTo>
                    <a:cubicBezTo>
                      <a:pt x="3310" y="38"/>
                      <a:pt x="3273" y="1"/>
                      <a:pt x="3222" y="1"/>
                    </a:cubicBezTo>
                    <a:close/>
                  </a:path>
                </a:pathLst>
              </a:custGeom>
              <a:solidFill>
                <a:srgbClr val="BC5B0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36"/>
              <p:cNvSpPr/>
              <p:nvPr/>
            </p:nvSpPr>
            <p:spPr>
              <a:xfrm>
                <a:off x="-1207125" y="2737125"/>
                <a:ext cx="34875" cy="42425"/>
              </a:xfrm>
              <a:custGeom>
                <a:rect b="b" l="l" r="r" t="t"/>
                <a:pathLst>
                  <a:path extrusionOk="0" h="1697" w="1395">
                    <a:moveTo>
                      <a:pt x="328" y="1"/>
                    </a:moveTo>
                    <a:cubicBezTo>
                      <a:pt x="303" y="1"/>
                      <a:pt x="266" y="38"/>
                      <a:pt x="266" y="38"/>
                    </a:cubicBezTo>
                    <a:lnTo>
                      <a:pt x="91" y="1606"/>
                    </a:lnTo>
                    <a:cubicBezTo>
                      <a:pt x="1" y="1696"/>
                      <a:pt x="91" y="1696"/>
                      <a:pt x="175" y="1696"/>
                    </a:cubicBezTo>
                    <a:lnTo>
                      <a:pt x="1311" y="1174"/>
                    </a:lnTo>
                    <a:cubicBezTo>
                      <a:pt x="1395" y="1174"/>
                      <a:pt x="1395" y="1083"/>
                      <a:pt x="1311" y="1083"/>
                    </a:cubicBezTo>
                    <a:lnTo>
                      <a:pt x="349" y="38"/>
                    </a:lnTo>
                    <a:cubicBezTo>
                      <a:pt x="349" y="10"/>
                      <a:pt x="340" y="1"/>
                      <a:pt x="328" y="1"/>
                    </a:cubicBezTo>
                    <a:close/>
                  </a:path>
                </a:pathLst>
              </a:custGeom>
              <a:solidFill>
                <a:srgbClr val="BC5B0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36"/>
              <p:cNvSpPr/>
              <p:nvPr/>
            </p:nvSpPr>
            <p:spPr>
              <a:xfrm>
                <a:off x="-1224525" y="2773475"/>
                <a:ext cx="8725" cy="8175"/>
              </a:xfrm>
              <a:custGeom>
                <a:rect b="b" l="l" r="r" t="t"/>
                <a:pathLst>
                  <a:path extrusionOk="0" h="327" w="349">
                    <a:moveTo>
                      <a:pt x="220" y="0"/>
                    </a:moveTo>
                    <a:cubicBezTo>
                      <a:pt x="197" y="0"/>
                      <a:pt x="174" y="23"/>
                      <a:pt x="174" y="68"/>
                    </a:cubicBezTo>
                    <a:lnTo>
                      <a:pt x="91" y="152"/>
                    </a:lnTo>
                    <a:cubicBezTo>
                      <a:pt x="0" y="242"/>
                      <a:pt x="91" y="326"/>
                      <a:pt x="91" y="326"/>
                    </a:cubicBezTo>
                    <a:lnTo>
                      <a:pt x="265" y="326"/>
                    </a:lnTo>
                    <a:cubicBezTo>
                      <a:pt x="348" y="326"/>
                      <a:pt x="348" y="242"/>
                      <a:pt x="348" y="242"/>
                    </a:cubicBezTo>
                    <a:lnTo>
                      <a:pt x="265" y="68"/>
                    </a:lnTo>
                    <a:cubicBezTo>
                      <a:pt x="265" y="23"/>
                      <a:pt x="242" y="0"/>
                      <a:pt x="220" y="0"/>
                    </a:cubicBezTo>
                    <a:close/>
                  </a:path>
                </a:pathLst>
              </a:custGeom>
              <a:solidFill>
                <a:srgbClr val="BC5B0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36"/>
              <p:cNvSpPr/>
              <p:nvPr/>
            </p:nvSpPr>
            <p:spPr>
              <a:xfrm>
                <a:off x="-1276800" y="2690150"/>
                <a:ext cx="113250" cy="6650"/>
              </a:xfrm>
              <a:custGeom>
                <a:rect b="b" l="l" r="r" t="t"/>
                <a:pathLst>
                  <a:path extrusionOk="0" h="266" w="4530">
                    <a:moveTo>
                      <a:pt x="1" y="1"/>
                    </a:moveTo>
                    <a:cubicBezTo>
                      <a:pt x="1" y="91"/>
                      <a:pt x="1" y="91"/>
                      <a:pt x="91" y="91"/>
                    </a:cubicBezTo>
                    <a:cubicBezTo>
                      <a:pt x="962" y="266"/>
                      <a:pt x="1743" y="266"/>
                      <a:pt x="2439" y="266"/>
                    </a:cubicBezTo>
                    <a:cubicBezTo>
                      <a:pt x="3749" y="266"/>
                      <a:pt x="4530" y="91"/>
                      <a:pt x="4530" y="91"/>
                    </a:cubicBezTo>
                    <a:lnTo>
                      <a:pt x="4530" y="1"/>
                    </a:lnTo>
                    <a:lnTo>
                      <a:pt x="4446" y="1"/>
                    </a:lnTo>
                    <a:cubicBezTo>
                      <a:pt x="4272" y="91"/>
                      <a:pt x="3575" y="175"/>
                      <a:pt x="2439" y="175"/>
                    </a:cubicBezTo>
                    <a:cubicBezTo>
                      <a:pt x="1743" y="175"/>
                      <a:pt x="962" y="175"/>
                      <a:pt x="91" y="1"/>
                    </a:cubicBez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36"/>
              <p:cNvSpPr/>
              <p:nvPr/>
            </p:nvSpPr>
            <p:spPr>
              <a:xfrm>
                <a:off x="-1265825" y="2555150"/>
                <a:ext cx="65350" cy="80675"/>
              </a:xfrm>
              <a:custGeom>
                <a:rect b="b" l="l" r="r" t="t"/>
                <a:pathLst>
                  <a:path extrusionOk="0" h="3227" w="2614">
                    <a:moveTo>
                      <a:pt x="1304" y="1"/>
                    </a:moveTo>
                    <a:cubicBezTo>
                      <a:pt x="955" y="1"/>
                      <a:pt x="955" y="175"/>
                      <a:pt x="872" y="349"/>
                    </a:cubicBezTo>
                    <a:lnTo>
                      <a:pt x="175" y="1220"/>
                    </a:lnTo>
                    <a:cubicBezTo>
                      <a:pt x="84" y="1311"/>
                      <a:pt x="1" y="1485"/>
                      <a:pt x="1" y="1659"/>
                    </a:cubicBezTo>
                    <a:cubicBezTo>
                      <a:pt x="1" y="1743"/>
                      <a:pt x="84" y="1743"/>
                      <a:pt x="84" y="1743"/>
                    </a:cubicBezTo>
                    <a:cubicBezTo>
                      <a:pt x="258" y="1659"/>
                      <a:pt x="349" y="1568"/>
                      <a:pt x="697" y="1394"/>
                    </a:cubicBezTo>
                    <a:lnTo>
                      <a:pt x="781" y="3053"/>
                    </a:lnTo>
                    <a:cubicBezTo>
                      <a:pt x="781" y="3136"/>
                      <a:pt x="872" y="3136"/>
                      <a:pt x="955" y="3136"/>
                    </a:cubicBezTo>
                    <a:cubicBezTo>
                      <a:pt x="955" y="3136"/>
                      <a:pt x="1046" y="3053"/>
                      <a:pt x="1046" y="2962"/>
                    </a:cubicBezTo>
                    <a:lnTo>
                      <a:pt x="1046" y="1743"/>
                    </a:lnTo>
                    <a:lnTo>
                      <a:pt x="1478" y="3136"/>
                    </a:lnTo>
                    <a:cubicBezTo>
                      <a:pt x="1478" y="3227"/>
                      <a:pt x="1568" y="3227"/>
                      <a:pt x="1652" y="3227"/>
                    </a:cubicBezTo>
                    <a:cubicBezTo>
                      <a:pt x="1743" y="3227"/>
                      <a:pt x="1743" y="3136"/>
                      <a:pt x="1743" y="3053"/>
                    </a:cubicBezTo>
                    <a:lnTo>
                      <a:pt x="1478" y="1743"/>
                    </a:lnTo>
                    <a:lnTo>
                      <a:pt x="2091" y="2788"/>
                    </a:lnTo>
                    <a:cubicBezTo>
                      <a:pt x="2091" y="2878"/>
                      <a:pt x="2175" y="2878"/>
                      <a:pt x="2175" y="2878"/>
                    </a:cubicBezTo>
                    <a:cubicBezTo>
                      <a:pt x="2265" y="2788"/>
                      <a:pt x="2265" y="2788"/>
                      <a:pt x="2265" y="2704"/>
                    </a:cubicBezTo>
                    <a:lnTo>
                      <a:pt x="1826" y="1568"/>
                    </a:lnTo>
                    <a:lnTo>
                      <a:pt x="1826" y="1568"/>
                    </a:lnTo>
                    <a:lnTo>
                      <a:pt x="2349" y="2356"/>
                    </a:lnTo>
                    <a:cubicBezTo>
                      <a:pt x="2394" y="2398"/>
                      <a:pt x="2438" y="2418"/>
                      <a:pt x="2481" y="2418"/>
                    </a:cubicBezTo>
                    <a:cubicBezTo>
                      <a:pt x="2525" y="2418"/>
                      <a:pt x="2568" y="2398"/>
                      <a:pt x="2614" y="2356"/>
                    </a:cubicBezTo>
                    <a:lnTo>
                      <a:pt x="2614" y="2182"/>
                    </a:lnTo>
                    <a:cubicBezTo>
                      <a:pt x="2614" y="2182"/>
                      <a:pt x="2175" y="1046"/>
                      <a:pt x="1568" y="265"/>
                    </a:cubicBezTo>
                    <a:cubicBezTo>
                      <a:pt x="1568" y="175"/>
                      <a:pt x="1478" y="1"/>
                      <a:pt x="1304" y="1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36"/>
              <p:cNvSpPr/>
              <p:nvPr/>
            </p:nvSpPr>
            <p:spPr>
              <a:xfrm>
                <a:off x="-1318075" y="2425400"/>
                <a:ext cx="93575" cy="145100"/>
              </a:xfrm>
              <a:custGeom>
                <a:rect b="b" l="l" r="r" t="t"/>
                <a:pathLst>
                  <a:path extrusionOk="0" h="5804" w="3743">
                    <a:moveTo>
                      <a:pt x="1281" y="1"/>
                    </a:moveTo>
                    <a:cubicBezTo>
                      <a:pt x="1174" y="1"/>
                      <a:pt x="1065" y="18"/>
                      <a:pt x="955" y="55"/>
                    </a:cubicBezTo>
                    <a:cubicBezTo>
                      <a:pt x="349" y="229"/>
                      <a:pt x="0" y="926"/>
                      <a:pt x="349" y="1532"/>
                    </a:cubicBezTo>
                    <a:lnTo>
                      <a:pt x="2697" y="5804"/>
                    </a:lnTo>
                    <a:cubicBezTo>
                      <a:pt x="2697" y="5804"/>
                      <a:pt x="2978" y="5581"/>
                      <a:pt x="3401" y="5581"/>
                    </a:cubicBezTo>
                    <a:cubicBezTo>
                      <a:pt x="3506" y="5581"/>
                      <a:pt x="3621" y="5595"/>
                      <a:pt x="3742" y="5630"/>
                    </a:cubicBezTo>
                    <a:cubicBezTo>
                      <a:pt x="3742" y="5539"/>
                      <a:pt x="2697" y="1707"/>
                      <a:pt x="2174" y="661"/>
                    </a:cubicBezTo>
                    <a:cubicBezTo>
                      <a:pt x="2037" y="249"/>
                      <a:pt x="1682" y="1"/>
                      <a:pt x="12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36"/>
              <p:cNvSpPr/>
              <p:nvPr/>
            </p:nvSpPr>
            <p:spPr>
              <a:xfrm>
                <a:off x="-1390025" y="2364200"/>
                <a:ext cx="130675" cy="110675"/>
              </a:xfrm>
              <a:custGeom>
                <a:rect b="b" l="l" r="r" t="t"/>
                <a:pathLst>
                  <a:path extrusionOk="0" h="4427" w="5227">
                    <a:moveTo>
                      <a:pt x="1179" y="0"/>
                    </a:moveTo>
                    <a:cubicBezTo>
                      <a:pt x="771" y="0"/>
                      <a:pt x="375" y="212"/>
                      <a:pt x="175" y="670"/>
                    </a:cubicBezTo>
                    <a:cubicBezTo>
                      <a:pt x="0" y="1019"/>
                      <a:pt x="91" y="1458"/>
                      <a:pt x="349" y="1806"/>
                    </a:cubicBezTo>
                    <a:lnTo>
                      <a:pt x="3401" y="4245"/>
                    </a:lnTo>
                    <a:cubicBezTo>
                      <a:pt x="3586" y="4369"/>
                      <a:pt x="3803" y="4426"/>
                      <a:pt x="4019" y="4426"/>
                    </a:cubicBezTo>
                    <a:cubicBezTo>
                      <a:pt x="4412" y="4426"/>
                      <a:pt x="4798" y="4234"/>
                      <a:pt x="4969" y="3897"/>
                    </a:cubicBezTo>
                    <a:cubicBezTo>
                      <a:pt x="5226" y="3458"/>
                      <a:pt x="5052" y="2935"/>
                      <a:pt x="4704" y="2587"/>
                    </a:cubicBezTo>
                    <a:cubicBezTo>
                      <a:pt x="4704" y="2587"/>
                      <a:pt x="1742" y="148"/>
                      <a:pt x="1568" y="64"/>
                    </a:cubicBezTo>
                    <a:cubicBezTo>
                      <a:pt x="1441" y="22"/>
                      <a:pt x="1309" y="0"/>
                      <a:pt x="1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36"/>
              <p:cNvSpPr/>
              <p:nvPr/>
            </p:nvSpPr>
            <p:spPr>
              <a:xfrm>
                <a:off x="-1305025" y="2436750"/>
                <a:ext cx="21800" cy="19150"/>
              </a:xfrm>
              <a:custGeom>
                <a:rect b="b" l="l" r="r" t="t"/>
                <a:pathLst>
                  <a:path extrusionOk="0" h="766" w="872">
                    <a:moveTo>
                      <a:pt x="609" y="0"/>
                    </a:moveTo>
                    <a:cubicBezTo>
                      <a:pt x="514" y="0"/>
                      <a:pt x="386" y="79"/>
                      <a:pt x="259" y="207"/>
                    </a:cubicBezTo>
                    <a:cubicBezTo>
                      <a:pt x="84" y="382"/>
                      <a:pt x="1" y="556"/>
                      <a:pt x="175" y="730"/>
                    </a:cubicBezTo>
                    <a:cubicBezTo>
                      <a:pt x="198" y="754"/>
                      <a:pt x="233" y="766"/>
                      <a:pt x="275" y="766"/>
                    </a:cubicBezTo>
                    <a:cubicBezTo>
                      <a:pt x="388" y="766"/>
                      <a:pt x="546" y="683"/>
                      <a:pt x="607" y="556"/>
                    </a:cubicBezTo>
                    <a:cubicBezTo>
                      <a:pt x="781" y="382"/>
                      <a:pt x="872" y="124"/>
                      <a:pt x="698" y="33"/>
                    </a:cubicBezTo>
                    <a:cubicBezTo>
                      <a:pt x="673" y="11"/>
                      <a:pt x="643" y="0"/>
                      <a:pt x="6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36"/>
              <p:cNvSpPr/>
              <p:nvPr/>
            </p:nvSpPr>
            <p:spPr>
              <a:xfrm>
                <a:off x="-1344225" y="2403500"/>
                <a:ext cx="19550" cy="18025"/>
              </a:xfrm>
              <a:custGeom>
                <a:rect b="b" l="l" r="r" t="t"/>
                <a:pathLst>
                  <a:path extrusionOk="0" h="721" w="782">
                    <a:moveTo>
                      <a:pt x="479" y="0"/>
                    </a:moveTo>
                    <a:cubicBezTo>
                      <a:pt x="378" y="0"/>
                      <a:pt x="276" y="42"/>
                      <a:pt x="175" y="144"/>
                    </a:cubicBezTo>
                    <a:cubicBezTo>
                      <a:pt x="1" y="318"/>
                      <a:pt x="1" y="583"/>
                      <a:pt x="85" y="666"/>
                    </a:cubicBezTo>
                    <a:cubicBezTo>
                      <a:pt x="118" y="700"/>
                      <a:pt x="174" y="721"/>
                      <a:pt x="241" y="721"/>
                    </a:cubicBezTo>
                    <a:cubicBezTo>
                      <a:pt x="354" y="721"/>
                      <a:pt x="497" y="659"/>
                      <a:pt x="607" y="492"/>
                    </a:cubicBezTo>
                    <a:cubicBezTo>
                      <a:pt x="698" y="318"/>
                      <a:pt x="781" y="144"/>
                      <a:pt x="698" y="60"/>
                    </a:cubicBezTo>
                    <a:cubicBezTo>
                      <a:pt x="625" y="22"/>
                      <a:pt x="552" y="0"/>
                      <a:pt x="4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36"/>
              <p:cNvSpPr/>
              <p:nvPr/>
            </p:nvSpPr>
            <p:spPr>
              <a:xfrm>
                <a:off x="-1333425" y="2411425"/>
                <a:ext cx="39225" cy="37150"/>
              </a:xfrm>
              <a:custGeom>
                <a:rect b="b" l="l" r="r" t="t"/>
                <a:pathLst>
                  <a:path extrusionOk="0" h="1486" w="1569">
                    <a:moveTo>
                      <a:pt x="266" y="1"/>
                    </a:moveTo>
                    <a:lnTo>
                      <a:pt x="1" y="266"/>
                    </a:lnTo>
                    <a:lnTo>
                      <a:pt x="1311" y="1485"/>
                    </a:lnTo>
                    <a:lnTo>
                      <a:pt x="1569" y="1137"/>
                    </a:lnTo>
                    <a:lnTo>
                      <a:pt x="2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-1252750" y="2547775"/>
                <a:ext cx="23875" cy="15375"/>
              </a:xfrm>
              <a:custGeom>
                <a:rect b="b" l="l" r="r" t="t"/>
                <a:pathLst>
                  <a:path extrusionOk="0" h="615" w="955">
                    <a:moveTo>
                      <a:pt x="555" y="0"/>
                    </a:moveTo>
                    <a:cubicBezTo>
                      <a:pt x="494" y="0"/>
                      <a:pt x="425" y="11"/>
                      <a:pt x="349" y="38"/>
                    </a:cubicBezTo>
                    <a:cubicBezTo>
                      <a:pt x="174" y="121"/>
                      <a:pt x="0" y="386"/>
                      <a:pt x="84" y="470"/>
                    </a:cubicBezTo>
                    <a:cubicBezTo>
                      <a:pt x="84" y="573"/>
                      <a:pt x="176" y="615"/>
                      <a:pt x="305" y="615"/>
                    </a:cubicBezTo>
                    <a:cubicBezTo>
                      <a:pt x="394" y="615"/>
                      <a:pt x="501" y="595"/>
                      <a:pt x="606" y="560"/>
                    </a:cubicBezTo>
                    <a:cubicBezTo>
                      <a:pt x="781" y="470"/>
                      <a:pt x="955" y="296"/>
                      <a:pt x="871" y="121"/>
                    </a:cubicBezTo>
                    <a:cubicBezTo>
                      <a:pt x="807" y="62"/>
                      <a:pt x="702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-1294225" y="2451400"/>
                <a:ext cx="24075" cy="14725"/>
              </a:xfrm>
              <a:custGeom>
                <a:rect b="b" l="l" r="r" t="t"/>
                <a:pathLst>
                  <a:path extrusionOk="0" h="589" w="963">
                    <a:moveTo>
                      <a:pt x="634" y="0"/>
                    </a:moveTo>
                    <a:cubicBezTo>
                      <a:pt x="555" y="0"/>
                      <a:pt x="460" y="22"/>
                      <a:pt x="349" y="60"/>
                    </a:cubicBezTo>
                    <a:cubicBezTo>
                      <a:pt x="175" y="144"/>
                      <a:pt x="1" y="318"/>
                      <a:pt x="91" y="409"/>
                    </a:cubicBezTo>
                    <a:cubicBezTo>
                      <a:pt x="91" y="516"/>
                      <a:pt x="189" y="588"/>
                      <a:pt x="304" y="588"/>
                    </a:cubicBezTo>
                    <a:cubicBezTo>
                      <a:pt x="376" y="588"/>
                      <a:pt x="456" y="560"/>
                      <a:pt x="523" y="492"/>
                    </a:cubicBezTo>
                    <a:cubicBezTo>
                      <a:pt x="788" y="409"/>
                      <a:pt x="962" y="235"/>
                      <a:pt x="872" y="144"/>
                    </a:cubicBezTo>
                    <a:cubicBezTo>
                      <a:pt x="823" y="43"/>
                      <a:pt x="744" y="0"/>
                      <a:pt x="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36"/>
              <p:cNvSpPr/>
              <p:nvPr/>
            </p:nvSpPr>
            <p:spPr>
              <a:xfrm>
                <a:off x="-1285500" y="2457250"/>
                <a:ext cx="47925" cy="97925"/>
              </a:xfrm>
              <a:custGeom>
                <a:rect b="b" l="l" r="r" t="t"/>
                <a:pathLst>
                  <a:path extrusionOk="0" h="3917" w="1917">
                    <a:moveTo>
                      <a:pt x="349" y="1"/>
                    </a:moveTo>
                    <a:lnTo>
                      <a:pt x="0" y="175"/>
                    </a:lnTo>
                    <a:lnTo>
                      <a:pt x="1484" y="3917"/>
                    </a:lnTo>
                    <a:lnTo>
                      <a:pt x="1916" y="3742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36"/>
              <p:cNvSpPr/>
              <p:nvPr/>
            </p:nvSpPr>
            <p:spPr>
              <a:xfrm>
                <a:off x="-1461800" y="2350475"/>
                <a:ext cx="130675" cy="196950"/>
              </a:xfrm>
              <a:custGeom>
                <a:rect b="b" l="l" r="r" t="t"/>
                <a:pathLst>
                  <a:path extrusionOk="0" h="7878" w="5227">
                    <a:moveTo>
                      <a:pt x="2614" y="0"/>
                    </a:moveTo>
                    <a:cubicBezTo>
                      <a:pt x="2265" y="0"/>
                      <a:pt x="1652" y="265"/>
                      <a:pt x="1220" y="439"/>
                    </a:cubicBezTo>
                    <a:cubicBezTo>
                      <a:pt x="871" y="613"/>
                      <a:pt x="607" y="962"/>
                      <a:pt x="523" y="1484"/>
                    </a:cubicBezTo>
                    <a:lnTo>
                      <a:pt x="0" y="7233"/>
                    </a:lnTo>
                    <a:cubicBezTo>
                      <a:pt x="0" y="7233"/>
                      <a:pt x="1007" y="7878"/>
                      <a:pt x="2611" y="7878"/>
                    </a:cubicBezTo>
                    <a:cubicBezTo>
                      <a:pt x="3365" y="7878"/>
                      <a:pt x="4251" y="7735"/>
                      <a:pt x="5227" y="7317"/>
                    </a:cubicBezTo>
                    <a:lnTo>
                      <a:pt x="4878" y="1484"/>
                    </a:lnTo>
                    <a:cubicBezTo>
                      <a:pt x="4878" y="1045"/>
                      <a:pt x="4613" y="613"/>
                      <a:pt x="4181" y="523"/>
                    </a:cubicBezTo>
                    <a:cubicBezTo>
                      <a:pt x="3659" y="265"/>
                      <a:pt x="2962" y="0"/>
                      <a:pt x="26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36"/>
              <p:cNvSpPr/>
              <p:nvPr/>
            </p:nvSpPr>
            <p:spPr>
              <a:xfrm>
                <a:off x="-1405175" y="2376600"/>
                <a:ext cx="17425" cy="124225"/>
              </a:xfrm>
              <a:custGeom>
                <a:rect b="b" l="l" r="r" t="t"/>
                <a:pathLst>
                  <a:path extrusionOk="0" h="4969" w="697">
                    <a:moveTo>
                      <a:pt x="349" y="0"/>
                    </a:moveTo>
                    <a:cubicBezTo>
                      <a:pt x="174" y="0"/>
                      <a:pt x="0" y="174"/>
                      <a:pt x="0" y="349"/>
                    </a:cubicBezTo>
                    <a:lnTo>
                      <a:pt x="0" y="4704"/>
                    </a:lnTo>
                    <a:cubicBezTo>
                      <a:pt x="0" y="4878"/>
                      <a:pt x="174" y="4969"/>
                      <a:pt x="349" y="4969"/>
                    </a:cubicBezTo>
                    <a:cubicBezTo>
                      <a:pt x="523" y="4969"/>
                      <a:pt x="697" y="4878"/>
                      <a:pt x="697" y="4704"/>
                    </a:cubicBezTo>
                    <a:lnTo>
                      <a:pt x="697" y="349"/>
                    </a:lnTo>
                    <a:cubicBezTo>
                      <a:pt x="697" y="174"/>
                      <a:pt x="523" y="0"/>
                      <a:pt x="349" y="0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-1440025" y="2389650"/>
                <a:ext cx="32600" cy="8750"/>
              </a:xfrm>
              <a:custGeom>
                <a:rect b="b" l="l" r="r" t="t"/>
                <a:pathLst>
                  <a:path extrusionOk="0" h="350" w="1304">
                    <a:moveTo>
                      <a:pt x="0" y="1"/>
                    </a:moveTo>
                    <a:lnTo>
                      <a:pt x="0" y="91"/>
                    </a:lnTo>
                    <a:cubicBezTo>
                      <a:pt x="258" y="266"/>
                      <a:pt x="432" y="349"/>
                      <a:pt x="607" y="349"/>
                    </a:cubicBezTo>
                    <a:cubicBezTo>
                      <a:pt x="955" y="349"/>
                      <a:pt x="1220" y="91"/>
                      <a:pt x="1220" y="91"/>
                    </a:cubicBezTo>
                    <a:cubicBezTo>
                      <a:pt x="1304" y="91"/>
                      <a:pt x="1304" y="91"/>
                      <a:pt x="1220" y="1"/>
                    </a:cubicBezTo>
                    <a:lnTo>
                      <a:pt x="1129" y="1"/>
                    </a:lnTo>
                    <a:cubicBezTo>
                      <a:pt x="1129" y="1"/>
                      <a:pt x="871" y="175"/>
                      <a:pt x="607" y="175"/>
                    </a:cubicBezTo>
                    <a:cubicBezTo>
                      <a:pt x="432" y="175"/>
                      <a:pt x="258" y="175"/>
                      <a:pt x="84" y="1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36"/>
              <p:cNvSpPr/>
              <p:nvPr/>
            </p:nvSpPr>
            <p:spPr>
              <a:xfrm>
                <a:off x="-1440025" y="2419225"/>
                <a:ext cx="32600" cy="7575"/>
              </a:xfrm>
              <a:custGeom>
                <a:rect b="b" l="l" r="r" t="t"/>
                <a:pathLst>
                  <a:path extrusionOk="0" h="303" w="1304">
                    <a:moveTo>
                      <a:pt x="62" y="0"/>
                    </a:moveTo>
                    <a:cubicBezTo>
                      <a:pt x="38" y="0"/>
                      <a:pt x="0" y="37"/>
                      <a:pt x="0" y="37"/>
                    </a:cubicBezTo>
                    <a:lnTo>
                      <a:pt x="0" y="128"/>
                    </a:lnTo>
                    <a:cubicBezTo>
                      <a:pt x="258" y="302"/>
                      <a:pt x="432" y="302"/>
                      <a:pt x="607" y="302"/>
                    </a:cubicBezTo>
                    <a:cubicBezTo>
                      <a:pt x="955" y="302"/>
                      <a:pt x="1220" y="128"/>
                      <a:pt x="1220" y="128"/>
                    </a:cubicBezTo>
                    <a:cubicBezTo>
                      <a:pt x="1304" y="37"/>
                      <a:pt x="1304" y="37"/>
                      <a:pt x="1220" y="37"/>
                    </a:cubicBezTo>
                    <a:cubicBezTo>
                      <a:pt x="1220" y="37"/>
                      <a:pt x="1220" y="0"/>
                      <a:pt x="1193" y="0"/>
                    </a:cubicBezTo>
                    <a:cubicBezTo>
                      <a:pt x="1180" y="0"/>
                      <a:pt x="1160" y="9"/>
                      <a:pt x="1129" y="37"/>
                    </a:cubicBezTo>
                    <a:cubicBezTo>
                      <a:pt x="1129" y="37"/>
                      <a:pt x="871" y="212"/>
                      <a:pt x="607" y="212"/>
                    </a:cubicBezTo>
                    <a:cubicBezTo>
                      <a:pt x="432" y="212"/>
                      <a:pt x="258" y="128"/>
                      <a:pt x="84" y="37"/>
                    </a:cubicBezTo>
                    <a:cubicBezTo>
                      <a:pt x="84" y="9"/>
                      <a:pt x="75" y="0"/>
                      <a:pt x="62" y="0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36"/>
              <p:cNvSpPr/>
              <p:nvPr/>
            </p:nvSpPr>
            <p:spPr>
              <a:xfrm>
                <a:off x="-1440025" y="2448550"/>
                <a:ext cx="32600" cy="8725"/>
              </a:xfrm>
              <a:custGeom>
                <a:rect b="b" l="l" r="r" t="t"/>
                <a:pathLst>
                  <a:path extrusionOk="0" h="349" w="1304">
                    <a:moveTo>
                      <a:pt x="0" y="0"/>
                    </a:moveTo>
                    <a:lnTo>
                      <a:pt x="0" y="84"/>
                    </a:lnTo>
                    <a:cubicBezTo>
                      <a:pt x="258" y="258"/>
                      <a:pt x="432" y="349"/>
                      <a:pt x="607" y="349"/>
                    </a:cubicBezTo>
                    <a:cubicBezTo>
                      <a:pt x="955" y="349"/>
                      <a:pt x="1220" y="84"/>
                      <a:pt x="1220" y="84"/>
                    </a:cubicBezTo>
                    <a:cubicBezTo>
                      <a:pt x="1304" y="84"/>
                      <a:pt x="1304" y="84"/>
                      <a:pt x="1220" y="0"/>
                    </a:cubicBezTo>
                    <a:lnTo>
                      <a:pt x="1129" y="0"/>
                    </a:lnTo>
                    <a:cubicBezTo>
                      <a:pt x="1129" y="0"/>
                      <a:pt x="871" y="258"/>
                      <a:pt x="607" y="258"/>
                    </a:cubicBezTo>
                    <a:cubicBezTo>
                      <a:pt x="432" y="258"/>
                      <a:pt x="258" y="174"/>
                      <a:pt x="84" y="0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36"/>
              <p:cNvSpPr/>
              <p:nvPr/>
            </p:nvSpPr>
            <p:spPr>
              <a:xfrm>
                <a:off x="-1440025" y="2479025"/>
                <a:ext cx="32600" cy="6475"/>
              </a:xfrm>
              <a:custGeom>
                <a:rect b="b" l="l" r="r" t="t"/>
                <a:pathLst>
                  <a:path extrusionOk="0" h="259" w="1304">
                    <a:moveTo>
                      <a:pt x="0" y="1"/>
                    </a:moveTo>
                    <a:lnTo>
                      <a:pt x="0" y="84"/>
                    </a:lnTo>
                    <a:cubicBezTo>
                      <a:pt x="258" y="258"/>
                      <a:pt x="432" y="258"/>
                      <a:pt x="607" y="258"/>
                    </a:cubicBezTo>
                    <a:cubicBezTo>
                      <a:pt x="955" y="258"/>
                      <a:pt x="1220" y="84"/>
                      <a:pt x="1220" y="84"/>
                    </a:cubicBezTo>
                    <a:cubicBezTo>
                      <a:pt x="1304" y="84"/>
                      <a:pt x="1304" y="1"/>
                      <a:pt x="1220" y="1"/>
                    </a:cubicBezTo>
                    <a:lnTo>
                      <a:pt x="1129" y="1"/>
                    </a:lnTo>
                    <a:cubicBezTo>
                      <a:pt x="1129" y="1"/>
                      <a:pt x="871" y="175"/>
                      <a:pt x="607" y="175"/>
                    </a:cubicBezTo>
                    <a:cubicBezTo>
                      <a:pt x="432" y="175"/>
                      <a:pt x="258" y="175"/>
                      <a:pt x="84" y="1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36"/>
              <p:cNvSpPr/>
              <p:nvPr/>
            </p:nvSpPr>
            <p:spPr>
              <a:xfrm>
                <a:off x="-1383400" y="2389650"/>
                <a:ext cx="32600" cy="8750"/>
              </a:xfrm>
              <a:custGeom>
                <a:rect b="b" l="l" r="r" t="t"/>
                <a:pathLst>
                  <a:path extrusionOk="0" h="350" w="1304">
                    <a:moveTo>
                      <a:pt x="0" y="1"/>
                    </a:moveTo>
                    <a:lnTo>
                      <a:pt x="0" y="91"/>
                    </a:lnTo>
                    <a:cubicBezTo>
                      <a:pt x="0" y="91"/>
                      <a:pt x="258" y="349"/>
                      <a:pt x="606" y="349"/>
                    </a:cubicBezTo>
                    <a:cubicBezTo>
                      <a:pt x="871" y="349"/>
                      <a:pt x="1045" y="266"/>
                      <a:pt x="1220" y="91"/>
                    </a:cubicBezTo>
                    <a:cubicBezTo>
                      <a:pt x="1303" y="91"/>
                      <a:pt x="1303" y="91"/>
                      <a:pt x="1220" y="1"/>
                    </a:cubicBezTo>
                    <a:cubicBezTo>
                      <a:pt x="955" y="175"/>
                      <a:pt x="781" y="175"/>
                      <a:pt x="606" y="175"/>
                    </a:cubicBezTo>
                    <a:cubicBezTo>
                      <a:pt x="523" y="175"/>
                      <a:pt x="349" y="175"/>
                      <a:pt x="258" y="91"/>
                    </a:cubicBezTo>
                    <a:lnTo>
                      <a:pt x="174" y="91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36"/>
              <p:cNvSpPr/>
              <p:nvPr/>
            </p:nvSpPr>
            <p:spPr>
              <a:xfrm>
                <a:off x="-1383400" y="2419225"/>
                <a:ext cx="32600" cy="7575"/>
              </a:xfrm>
              <a:custGeom>
                <a:rect b="b" l="l" r="r" t="t"/>
                <a:pathLst>
                  <a:path extrusionOk="0" h="303" w="1304">
                    <a:moveTo>
                      <a:pt x="62" y="0"/>
                    </a:moveTo>
                    <a:cubicBezTo>
                      <a:pt x="37" y="0"/>
                      <a:pt x="0" y="37"/>
                      <a:pt x="0" y="37"/>
                    </a:cubicBezTo>
                    <a:lnTo>
                      <a:pt x="0" y="128"/>
                    </a:lnTo>
                    <a:cubicBezTo>
                      <a:pt x="0" y="128"/>
                      <a:pt x="258" y="302"/>
                      <a:pt x="606" y="302"/>
                    </a:cubicBezTo>
                    <a:cubicBezTo>
                      <a:pt x="871" y="302"/>
                      <a:pt x="1045" y="302"/>
                      <a:pt x="1220" y="128"/>
                    </a:cubicBezTo>
                    <a:cubicBezTo>
                      <a:pt x="1303" y="128"/>
                      <a:pt x="1303" y="37"/>
                      <a:pt x="1220" y="37"/>
                    </a:cubicBezTo>
                    <a:cubicBezTo>
                      <a:pt x="955" y="128"/>
                      <a:pt x="781" y="212"/>
                      <a:pt x="606" y="212"/>
                    </a:cubicBezTo>
                    <a:cubicBezTo>
                      <a:pt x="523" y="212"/>
                      <a:pt x="349" y="128"/>
                      <a:pt x="258" y="128"/>
                    </a:cubicBezTo>
                    <a:cubicBezTo>
                      <a:pt x="174" y="128"/>
                      <a:pt x="174" y="37"/>
                      <a:pt x="174" y="37"/>
                    </a:cubicBezTo>
                    <a:lnTo>
                      <a:pt x="84" y="37"/>
                    </a:lnTo>
                    <a:cubicBezTo>
                      <a:pt x="84" y="9"/>
                      <a:pt x="74" y="0"/>
                      <a:pt x="62" y="0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36"/>
              <p:cNvSpPr/>
              <p:nvPr/>
            </p:nvSpPr>
            <p:spPr>
              <a:xfrm>
                <a:off x="-1383400" y="2448550"/>
                <a:ext cx="32600" cy="8725"/>
              </a:xfrm>
              <a:custGeom>
                <a:rect b="b" l="l" r="r" t="t"/>
                <a:pathLst>
                  <a:path extrusionOk="0" h="349" w="1304">
                    <a:moveTo>
                      <a:pt x="0" y="0"/>
                    </a:moveTo>
                    <a:lnTo>
                      <a:pt x="0" y="84"/>
                    </a:lnTo>
                    <a:cubicBezTo>
                      <a:pt x="0" y="84"/>
                      <a:pt x="258" y="349"/>
                      <a:pt x="606" y="349"/>
                    </a:cubicBezTo>
                    <a:cubicBezTo>
                      <a:pt x="871" y="349"/>
                      <a:pt x="1045" y="258"/>
                      <a:pt x="1220" y="84"/>
                    </a:cubicBezTo>
                    <a:cubicBezTo>
                      <a:pt x="1303" y="84"/>
                      <a:pt x="1303" y="84"/>
                      <a:pt x="1220" y="0"/>
                    </a:cubicBezTo>
                    <a:cubicBezTo>
                      <a:pt x="955" y="174"/>
                      <a:pt x="781" y="258"/>
                      <a:pt x="606" y="258"/>
                    </a:cubicBezTo>
                    <a:cubicBezTo>
                      <a:pt x="523" y="258"/>
                      <a:pt x="349" y="174"/>
                      <a:pt x="258" y="84"/>
                    </a:cubicBezTo>
                    <a:lnTo>
                      <a:pt x="174" y="84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36"/>
              <p:cNvSpPr/>
              <p:nvPr/>
            </p:nvSpPr>
            <p:spPr>
              <a:xfrm>
                <a:off x="-1383400" y="2479025"/>
                <a:ext cx="32600" cy="6475"/>
              </a:xfrm>
              <a:custGeom>
                <a:rect b="b" l="l" r="r" t="t"/>
                <a:pathLst>
                  <a:path extrusionOk="0" h="259" w="1304">
                    <a:moveTo>
                      <a:pt x="0" y="1"/>
                    </a:moveTo>
                    <a:lnTo>
                      <a:pt x="0" y="84"/>
                    </a:lnTo>
                    <a:cubicBezTo>
                      <a:pt x="0" y="84"/>
                      <a:pt x="258" y="258"/>
                      <a:pt x="606" y="258"/>
                    </a:cubicBezTo>
                    <a:cubicBezTo>
                      <a:pt x="871" y="258"/>
                      <a:pt x="1045" y="258"/>
                      <a:pt x="1220" y="84"/>
                    </a:cubicBezTo>
                    <a:cubicBezTo>
                      <a:pt x="1303" y="84"/>
                      <a:pt x="1303" y="1"/>
                      <a:pt x="1220" y="1"/>
                    </a:cubicBezTo>
                    <a:cubicBezTo>
                      <a:pt x="955" y="175"/>
                      <a:pt x="781" y="175"/>
                      <a:pt x="606" y="175"/>
                    </a:cubicBezTo>
                    <a:cubicBezTo>
                      <a:pt x="523" y="175"/>
                      <a:pt x="349" y="84"/>
                      <a:pt x="258" y="84"/>
                    </a:cubicBezTo>
                    <a:cubicBezTo>
                      <a:pt x="174" y="84"/>
                      <a:pt x="174" y="1"/>
                      <a:pt x="174" y="1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36"/>
              <p:cNvSpPr/>
              <p:nvPr/>
            </p:nvSpPr>
            <p:spPr>
              <a:xfrm>
                <a:off x="-1405175" y="2376600"/>
                <a:ext cx="17425" cy="124225"/>
              </a:xfrm>
              <a:custGeom>
                <a:rect b="b" l="l" r="r" t="t"/>
                <a:pathLst>
                  <a:path extrusionOk="0" h="4969" w="697">
                    <a:moveTo>
                      <a:pt x="349" y="0"/>
                    </a:moveTo>
                    <a:cubicBezTo>
                      <a:pt x="174" y="0"/>
                      <a:pt x="0" y="174"/>
                      <a:pt x="0" y="349"/>
                    </a:cubicBezTo>
                    <a:lnTo>
                      <a:pt x="0" y="4704"/>
                    </a:lnTo>
                    <a:cubicBezTo>
                      <a:pt x="0" y="4878"/>
                      <a:pt x="174" y="4969"/>
                      <a:pt x="349" y="4969"/>
                    </a:cubicBezTo>
                    <a:cubicBezTo>
                      <a:pt x="523" y="4969"/>
                      <a:pt x="697" y="4878"/>
                      <a:pt x="697" y="4704"/>
                    </a:cubicBezTo>
                    <a:lnTo>
                      <a:pt x="697" y="349"/>
                    </a:lnTo>
                    <a:cubicBezTo>
                      <a:pt x="697" y="174"/>
                      <a:pt x="523" y="0"/>
                      <a:pt x="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36"/>
              <p:cNvSpPr/>
              <p:nvPr/>
            </p:nvSpPr>
            <p:spPr>
              <a:xfrm>
                <a:off x="-1440025" y="2389650"/>
                <a:ext cx="32600" cy="8750"/>
              </a:xfrm>
              <a:custGeom>
                <a:rect b="b" l="l" r="r" t="t"/>
                <a:pathLst>
                  <a:path extrusionOk="0" h="350" w="1304">
                    <a:moveTo>
                      <a:pt x="0" y="1"/>
                    </a:moveTo>
                    <a:lnTo>
                      <a:pt x="0" y="91"/>
                    </a:lnTo>
                    <a:cubicBezTo>
                      <a:pt x="258" y="266"/>
                      <a:pt x="432" y="349"/>
                      <a:pt x="607" y="349"/>
                    </a:cubicBezTo>
                    <a:cubicBezTo>
                      <a:pt x="955" y="349"/>
                      <a:pt x="1220" y="91"/>
                      <a:pt x="1220" y="91"/>
                    </a:cubicBezTo>
                    <a:cubicBezTo>
                      <a:pt x="1304" y="91"/>
                      <a:pt x="1304" y="91"/>
                      <a:pt x="1220" y="1"/>
                    </a:cubicBezTo>
                    <a:lnTo>
                      <a:pt x="1129" y="1"/>
                    </a:lnTo>
                    <a:cubicBezTo>
                      <a:pt x="1129" y="1"/>
                      <a:pt x="871" y="175"/>
                      <a:pt x="607" y="175"/>
                    </a:cubicBezTo>
                    <a:cubicBezTo>
                      <a:pt x="432" y="175"/>
                      <a:pt x="258" y="175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36"/>
              <p:cNvSpPr/>
              <p:nvPr/>
            </p:nvSpPr>
            <p:spPr>
              <a:xfrm>
                <a:off x="-1440025" y="2419225"/>
                <a:ext cx="32600" cy="7575"/>
              </a:xfrm>
              <a:custGeom>
                <a:rect b="b" l="l" r="r" t="t"/>
                <a:pathLst>
                  <a:path extrusionOk="0" h="303" w="1304">
                    <a:moveTo>
                      <a:pt x="62" y="0"/>
                    </a:moveTo>
                    <a:cubicBezTo>
                      <a:pt x="38" y="0"/>
                      <a:pt x="0" y="37"/>
                      <a:pt x="0" y="37"/>
                    </a:cubicBezTo>
                    <a:lnTo>
                      <a:pt x="0" y="128"/>
                    </a:lnTo>
                    <a:cubicBezTo>
                      <a:pt x="258" y="302"/>
                      <a:pt x="432" y="302"/>
                      <a:pt x="607" y="302"/>
                    </a:cubicBezTo>
                    <a:cubicBezTo>
                      <a:pt x="955" y="302"/>
                      <a:pt x="1220" y="128"/>
                      <a:pt x="1220" y="128"/>
                    </a:cubicBezTo>
                    <a:cubicBezTo>
                      <a:pt x="1304" y="37"/>
                      <a:pt x="1304" y="37"/>
                      <a:pt x="1220" y="37"/>
                    </a:cubicBezTo>
                    <a:cubicBezTo>
                      <a:pt x="1220" y="37"/>
                      <a:pt x="1220" y="0"/>
                      <a:pt x="1193" y="0"/>
                    </a:cubicBezTo>
                    <a:cubicBezTo>
                      <a:pt x="1180" y="0"/>
                      <a:pt x="1160" y="9"/>
                      <a:pt x="1129" y="37"/>
                    </a:cubicBezTo>
                    <a:cubicBezTo>
                      <a:pt x="1129" y="37"/>
                      <a:pt x="871" y="212"/>
                      <a:pt x="607" y="212"/>
                    </a:cubicBezTo>
                    <a:cubicBezTo>
                      <a:pt x="432" y="212"/>
                      <a:pt x="258" y="128"/>
                      <a:pt x="84" y="37"/>
                    </a:cubicBezTo>
                    <a:cubicBezTo>
                      <a:pt x="84" y="9"/>
                      <a:pt x="75" y="0"/>
                      <a:pt x="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36"/>
              <p:cNvSpPr/>
              <p:nvPr/>
            </p:nvSpPr>
            <p:spPr>
              <a:xfrm>
                <a:off x="-1440025" y="2448550"/>
                <a:ext cx="32600" cy="8725"/>
              </a:xfrm>
              <a:custGeom>
                <a:rect b="b" l="l" r="r" t="t"/>
                <a:pathLst>
                  <a:path extrusionOk="0" h="349" w="1304">
                    <a:moveTo>
                      <a:pt x="0" y="0"/>
                    </a:moveTo>
                    <a:lnTo>
                      <a:pt x="0" y="84"/>
                    </a:lnTo>
                    <a:cubicBezTo>
                      <a:pt x="258" y="258"/>
                      <a:pt x="432" y="349"/>
                      <a:pt x="607" y="349"/>
                    </a:cubicBezTo>
                    <a:cubicBezTo>
                      <a:pt x="955" y="349"/>
                      <a:pt x="1220" y="84"/>
                      <a:pt x="1220" y="84"/>
                    </a:cubicBezTo>
                    <a:cubicBezTo>
                      <a:pt x="1304" y="84"/>
                      <a:pt x="1304" y="84"/>
                      <a:pt x="1220" y="0"/>
                    </a:cubicBezTo>
                    <a:lnTo>
                      <a:pt x="1129" y="0"/>
                    </a:lnTo>
                    <a:cubicBezTo>
                      <a:pt x="1129" y="0"/>
                      <a:pt x="871" y="258"/>
                      <a:pt x="607" y="258"/>
                    </a:cubicBezTo>
                    <a:cubicBezTo>
                      <a:pt x="432" y="258"/>
                      <a:pt x="258" y="174"/>
                      <a:pt x="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36"/>
              <p:cNvSpPr/>
              <p:nvPr/>
            </p:nvSpPr>
            <p:spPr>
              <a:xfrm>
                <a:off x="-1440025" y="2479025"/>
                <a:ext cx="32600" cy="6475"/>
              </a:xfrm>
              <a:custGeom>
                <a:rect b="b" l="l" r="r" t="t"/>
                <a:pathLst>
                  <a:path extrusionOk="0" h="259" w="1304">
                    <a:moveTo>
                      <a:pt x="0" y="1"/>
                    </a:moveTo>
                    <a:lnTo>
                      <a:pt x="0" y="84"/>
                    </a:lnTo>
                    <a:cubicBezTo>
                      <a:pt x="258" y="258"/>
                      <a:pt x="432" y="258"/>
                      <a:pt x="607" y="258"/>
                    </a:cubicBezTo>
                    <a:cubicBezTo>
                      <a:pt x="955" y="258"/>
                      <a:pt x="1220" y="84"/>
                      <a:pt x="1220" y="84"/>
                    </a:cubicBezTo>
                    <a:cubicBezTo>
                      <a:pt x="1304" y="84"/>
                      <a:pt x="1304" y="1"/>
                      <a:pt x="1220" y="1"/>
                    </a:cubicBezTo>
                    <a:lnTo>
                      <a:pt x="1129" y="1"/>
                    </a:lnTo>
                    <a:cubicBezTo>
                      <a:pt x="1129" y="1"/>
                      <a:pt x="871" y="175"/>
                      <a:pt x="607" y="175"/>
                    </a:cubicBezTo>
                    <a:cubicBezTo>
                      <a:pt x="432" y="175"/>
                      <a:pt x="258" y="175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36"/>
              <p:cNvSpPr/>
              <p:nvPr/>
            </p:nvSpPr>
            <p:spPr>
              <a:xfrm>
                <a:off x="-1383400" y="2389650"/>
                <a:ext cx="32600" cy="8750"/>
              </a:xfrm>
              <a:custGeom>
                <a:rect b="b" l="l" r="r" t="t"/>
                <a:pathLst>
                  <a:path extrusionOk="0" h="350" w="1304">
                    <a:moveTo>
                      <a:pt x="0" y="1"/>
                    </a:moveTo>
                    <a:lnTo>
                      <a:pt x="0" y="91"/>
                    </a:lnTo>
                    <a:cubicBezTo>
                      <a:pt x="0" y="91"/>
                      <a:pt x="258" y="349"/>
                      <a:pt x="606" y="349"/>
                    </a:cubicBezTo>
                    <a:cubicBezTo>
                      <a:pt x="871" y="349"/>
                      <a:pt x="1045" y="266"/>
                      <a:pt x="1220" y="91"/>
                    </a:cubicBezTo>
                    <a:cubicBezTo>
                      <a:pt x="1303" y="91"/>
                      <a:pt x="1303" y="91"/>
                      <a:pt x="1220" y="1"/>
                    </a:cubicBezTo>
                    <a:cubicBezTo>
                      <a:pt x="955" y="175"/>
                      <a:pt x="781" y="175"/>
                      <a:pt x="606" y="175"/>
                    </a:cubicBezTo>
                    <a:cubicBezTo>
                      <a:pt x="523" y="175"/>
                      <a:pt x="349" y="175"/>
                      <a:pt x="258" y="91"/>
                    </a:cubicBezTo>
                    <a:lnTo>
                      <a:pt x="174" y="91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36"/>
              <p:cNvSpPr/>
              <p:nvPr/>
            </p:nvSpPr>
            <p:spPr>
              <a:xfrm>
                <a:off x="-1383400" y="2419225"/>
                <a:ext cx="32600" cy="7575"/>
              </a:xfrm>
              <a:custGeom>
                <a:rect b="b" l="l" r="r" t="t"/>
                <a:pathLst>
                  <a:path extrusionOk="0" h="303" w="1304">
                    <a:moveTo>
                      <a:pt x="62" y="0"/>
                    </a:moveTo>
                    <a:cubicBezTo>
                      <a:pt x="37" y="0"/>
                      <a:pt x="0" y="37"/>
                      <a:pt x="0" y="37"/>
                    </a:cubicBezTo>
                    <a:lnTo>
                      <a:pt x="0" y="128"/>
                    </a:lnTo>
                    <a:cubicBezTo>
                      <a:pt x="0" y="128"/>
                      <a:pt x="258" y="302"/>
                      <a:pt x="606" y="302"/>
                    </a:cubicBezTo>
                    <a:cubicBezTo>
                      <a:pt x="871" y="302"/>
                      <a:pt x="1045" y="302"/>
                      <a:pt x="1220" y="128"/>
                    </a:cubicBezTo>
                    <a:cubicBezTo>
                      <a:pt x="1303" y="128"/>
                      <a:pt x="1303" y="37"/>
                      <a:pt x="1220" y="37"/>
                    </a:cubicBezTo>
                    <a:cubicBezTo>
                      <a:pt x="955" y="128"/>
                      <a:pt x="781" y="212"/>
                      <a:pt x="606" y="212"/>
                    </a:cubicBezTo>
                    <a:cubicBezTo>
                      <a:pt x="523" y="212"/>
                      <a:pt x="349" y="128"/>
                      <a:pt x="258" y="128"/>
                    </a:cubicBezTo>
                    <a:cubicBezTo>
                      <a:pt x="174" y="128"/>
                      <a:pt x="174" y="37"/>
                      <a:pt x="174" y="37"/>
                    </a:cubicBezTo>
                    <a:lnTo>
                      <a:pt x="84" y="37"/>
                    </a:lnTo>
                    <a:cubicBezTo>
                      <a:pt x="84" y="9"/>
                      <a:pt x="74" y="0"/>
                      <a:pt x="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36"/>
              <p:cNvSpPr/>
              <p:nvPr/>
            </p:nvSpPr>
            <p:spPr>
              <a:xfrm>
                <a:off x="-1383400" y="2448550"/>
                <a:ext cx="32600" cy="8725"/>
              </a:xfrm>
              <a:custGeom>
                <a:rect b="b" l="l" r="r" t="t"/>
                <a:pathLst>
                  <a:path extrusionOk="0" h="349" w="1304">
                    <a:moveTo>
                      <a:pt x="0" y="0"/>
                    </a:moveTo>
                    <a:lnTo>
                      <a:pt x="0" y="84"/>
                    </a:lnTo>
                    <a:cubicBezTo>
                      <a:pt x="0" y="84"/>
                      <a:pt x="258" y="349"/>
                      <a:pt x="606" y="349"/>
                    </a:cubicBezTo>
                    <a:cubicBezTo>
                      <a:pt x="871" y="349"/>
                      <a:pt x="1045" y="258"/>
                      <a:pt x="1220" y="84"/>
                    </a:cubicBezTo>
                    <a:cubicBezTo>
                      <a:pt x="1303" y="84"/>
                      <a:pt x="1303" y="84"/>
                      <a:pt x="1220" y="0"/>
                    </a:cubicBezTo>
                    <a:cubicBezTo>
                      <a:pt x="955" y="174"/>
                      <a:pt x="781" y="258"/>
                      <a:pt x="606" y="258"/>
                    </a:cubicBezTo>
                    <a:cubicBezTo>
                      <a:pt x="523" y="258"/>
                      <a:pt x="349" y="174"/>
                      <a:pt x="258" y="84"/>
                    </a:cubicBezTo>
                    <a:lnTo>
                      <a:pt x="174" y="84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36"/>
              <p:cNvSpPr/>
              <p:nvPr/>
            </p:nvSpPr>
            <p:spPr>
              <a:xfrm>
                <a:off x="-1383400" y="2479025"/>
                <a:ext cx="32600" cy="6475"/>
              </a:xfrm>
              <a:custGeom>
                <a:rect b="b" l="l" r="r" t="t"/>
                <a:pathLst>
                  <a:path extrusionOk="0" h="259" w="1304">
                    <a:moveTo>
                      <a:pt x="0" y="1"/>
                    </a:moveTo>
                    <a:lnTo>
                      <a:pt x="0" y="84"/>
                    </a:lnTo>
                    <a:cubicBezTo>
                      <a:pt x="0" y="84"/>
                      <a:pt x="258" y="258"/>
                      <a:pt x="606" y="258"/>
                    </a:cubicBezTo>
                    <a:cubicBezTo>
                      <a:pt x="871" y="258"/>
                      <a:pt x="1045" y="258"/>
                      <a:pt x="1220" y="84"/>
                    </a:cubicBezTo>
                    <a:cubicBezTo>
                      <a:pt x="1303" y="84"/>
                      <a:pt x="1303" y="1"/>
                      <a:pt x="1220" y="1"/>
                    </a:cubicBezTo>
                    <a:cubicBezTo>
                      <a:pt x="955" y="175"/>
                      <a:pt x="781" y="175"/>
                      <a:pt x="606" y="175"/>
                    </a:cubicBezTo>
                    <a:cubicBezTo>
                      <a:pt x="523" y="175"/>
                      <a:pt x="349" y="84"/>
                      <a:pt x="258" y="84"/>
                    </a:cubicBezTo>
                    <a:cubicBezTo>
                      <a:pt x="174" y="84"/>
                      <a:pt x="174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36"/>
              <p:cNvSpPr/>
              <p:nvPr/>
            </p:nvSpPr>
            <p:spPr>
              <a:xfrm>
                <a:off x="-1421650" y="2296125"/>
                <a:ext cx="49075" cy="69725"/>
              </a:xfrm>
              <a:custGeom>
                <a:rect b="b" l="l" r="r" t="t"/>
                <a:pathLst>
                  <a:path extrusionOk="0" h="2789" w="1963">
                    <a:moveTo>
                      <a:pt x="311" y="0"/>
                    </a:moveTo>
                    <a:cubicBezTo>
                      <a:pt x="311" y="0"/>
                      <a:pt x="136" y="1916"/>
                      <a:pt x="46" y="2348"/>
                    </a:cubicBezTo>
                    <a:cubicBezTo>
                      <a:pt x="0" y="2632"/>
                      <a:pt x="569" y="2788"/>
                      <a:pt x="1099" y="2788"/>
                    </a:cubicBezTo>
                    <a:cubicBezTo>
                      <a:pt x="1544" y="2788"/>
                      <a:pt x="1962" y="2678"/>
                      <a:pt x="1962" y="2439"/>
                    </a:cubicBezTo>
                    <a:cubicBezTo>
                      <a:pt x="1962" y="1916"/>
                      <a:pt x="1788" y="0"/>
                      <a:pt x="1788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36"/>
              <p:cNvSpPr/>
              <p:nvPr/>
            </p:nvSpPr>
            <p:spPr>
              <a:xfrm>
                <a:off x="-1418250" y="2306925"/>
                <a:ext cx="45675" cy="34850"/>
              </a:xfrm>
              <a:custGeom>
                <a:rect b="b" l="l" r="r" t="t"/>
                <a:pathLst>
                  <a:path extrusionOk="0" h="1394" w="1827">
                    <a:moveTo>
                      <a:pt x="1652" y="0"/>
                    </a:moveTo>
                    <a:lnTo>
                      <a:pt x="84" y="91"/>
                    </a:lnTo>
                    <a:cubicBezTo>
                      <a:pt x="84" y="439"/>
                      <a:pt x="0" y="962"/>
                      <a:pt x="0" y="1394"/>
                    </a:cubicBezTo>
                    <a:lnTo>
                      <a:pt x="1826" y="962"/>
                    </a:lnTo>
                    <a:cubicBezTo>
                      <a:pt x="1743" y="613"/>
                      <a:pt x="1743" y="265"/>
                      <a:pt x="1652" y="0"/>
                    </a:cubicBezTo>
                    <a:close/>
                  </a:path>
                </a:pathLst>
              </a:custGeom>
              <a:solidFill>
                <a:srgbClr val="DFA3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36"/>
              <p:cNvSpPr/>
              <p:nvPr/>
            </p:nvSpPr>
            <p:spPr>
              <a:xfrm>
                <a:off x="-1527125" y="2864350"/>
                <a:ext cx="117600" cy="58825"/>
              </a:xfrm>
              <a:custGeom>
                <a:rect b="b" l="l" r="r" t="t"/>
                <a:pathLst>
                  <a:path extrusionOk="0" h="2353" w="4704">
                    <a:moveTo>
                      <a:pt x="4704" y="1"/>
                    </a:moveTo>
                    <a:lnTo>
                      <a:pt x="3045" y="175"/>
                    </a:lnTo>
                    <a:cubicBezTo>
                      <a:pt x="3045" y="175"/>
                      <a:pt x="0" y="1311"/>
                      <a:pt x="258" y="2091"/>
                    </a:cubicBezTo>
                    <a:cubicBezTo>
                      <a:pt x="340" y="2280"/>
                      <a:pt x="569" y="2352"/>
                      <a:pt x="885" y="2352"/>
                    </a:cubicBezTo>
                    <a:cubicBezTo>
                      <a:pt x="1597" y="2352"/>
                      <a:pt x="2751" y="1984"/>
                      <a:pt x="3659" y="1743"/>
                    </a:cubicBezTo>
                    <a:cubicBezTo>
                      <a:pt x="4091" y="1569"/>
                      <a:pt x="4613" y="1569"/>
                      <a:pt x="4704" y="1046"/>
                    </a:cubicBez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5" name="Google Shape;655;p36"/>
              <p:cNvSpPr/>
              <p:nvPr/>
            </p:nvSpPr>
            <p:spPr>
              <a:xfrm>
                <a:off x="-1381325" y="2864350"/>
                <a:ext cx="117625" cy="58825"/>
              </a:xfrm>
              <a:custGeom>
                <a:rect b="b" l="l" r="r" t="t"/>
                <a:pathLst>
                  <a:path extrusionOk="0" h="2353" w="4705">
                    <a:moveTo>
                      <a:pt x="1" y="1"/>
                    </a:moveTo>
                    <a:lnTo>
                      <a:pt x="1" y="1046"/>
                    </a:lnTo>
                    <a:cubicBezTo>
                      <a:pt x="91" y="1569"/>
                      <a:pt x="523" y="1569"/>
                      <a:pt x="1046" y="1743"/>
                    </a:cubicBezTo>
                    <a:cubicBezTo>
                      <a:pt x="1953" y="1984"/>
                      <a:pt x="3108" y="2352"/>
                      <a:pt x="3790" y="2352"/>
                    </a:cubicBezTo>
                    <a:cubicBezTo>
                      <a:pt x="4093" y="2352"/>
                      <a:pt x="4302" y="2280"/>
                      <a:pt x="4356" y="2091"/>
                    </a:cubicBezTo>
                    <a:cubicBezTo>
                      <a:pt x="4704" y="1311"/>
                      <a:pt x="1659" y="175"/>
                      <a:pt x="1659" y="17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36"/>
              <p:cNvSpPr/>
              <p:nvPr/>
            </p:nvSpPr>
            <p:spPr>
              <a:xfrm>
                <a:off x="-1461800" y="2496925"/>
                <a:ext cx="130675" cy="93100"/>
              </a:xfrm>
              <a:custGeom>
                <a:rect b="b" l="l" r="r" t="t"/>
                <a:pathLst>
                  <a:path extrusionOk="0" h="3724" w="5227">
                    <a:moveTo>
                      <a:pt x="2614" y="0"/>
                    </a:moveTo>
                    <a:cubicBezTo>
                      <a:pt x="1307" y="0"/>
                      <a:pt x="0" y="459"/>
                      <a:pt x="0" y="1375"/>
                    </a:cubicBezTo>
                    <a:cubicBezTo>
                      <a:pt x="0" y="3201"/>
                      <a:pt x="781" y="3723"/>
                      <a:pt x="2614" y="3723"/>
                    </a:cubicBezTo>
                    <a:cubicBezTo>
                      <a:pt x="4439" y="3723"/>
                      <a:pt x="5227" y="3465"/>
                      <a:pt x="5227" y="1375"/>
                    </a:cubicBezTo>
                    <a:cubicBezTo>
                      <a:pt x="5227" y="459"/>
                      <a:pt x="3920" y="0"/>
                      <a:pt x="26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36"/>
              <p:cNvSpPr/>
              <p:nvPr/>
            </p:nvSpPr>
            <p:spPr>
              <a:xfrm>
                <a:off x="-1461800" y="2509500"/>
                <a:ext cx="67450" cy="219875"/>
              </a:xfrm>
              <a:custGeom>
                <a:rect b="b" l="l" r="r" t="t"/>
                <a:pathLst>
                  <a:path extrusionOk="0" h="8795" w="2698">
                    <a:moveTo>
                      <a:pt x="1303" y="1"/>
                    </a:moveTo>
                    <a:cubicBezTo>
                      <a:pt x="607" y="1"/>
                      <a:pt x="0" y="259"/>
                      <a:pt x="0" y="1130"/>
                    </a:cubicBezTo>
                    <a:lnTo>
                      <a:pt x="175" y="7666"/>
                    </a:lnTo>
                    <a:cubicBezTo>
                      <a:pt x="175" y="8363"/>
                      <a:pt x="697" y="8795"/>
                      <a:pt x="1220" y="8795"/>
                    </a:cubicBezTo>
                    <a:cubicBezTo>
                      <a:pt x="1826" y="8795"/>
                      <a:pt x="2349" y="8363"/>
                      <a:pt x="2349" y="7666"/>
                    </a:cubicBezTo>
                    <a:lnTo>
                      <a:pt x="2614" y="1130"/>
                    </a:lnTo>
                    <a:cubicBezTo>
                      <a:pt x="2697" y="259"/>
                      <a:pt x="2091" y="1"/>
                      <a:pt x="1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36"/>
              <p:cNvSpPr/>
              <p:nvPr/>
            </p:nvSpPr>
            <p:spPr>
              <a:xfrm>
                <a:off x="-1457450" y="2672750"/>
                <a:ext cx="54375" cy="199300"/>
              </a:xfrm>
              <a:custGeom>
                <a:rect b="b" l="l" r="r" t="t"/>
                <a:pathLst>
                  <a:path extrusionOk="0" h="7972" w="2175">
                    <a:moveTo>
                      <a:pt x="1046" y="0"/>
                    </a:moveTo>
                    <a:cubicBezTo>
                      <a:pt x="523" y="0"/>
                      <a:pt x="1" y="523"/>
                      <a:pt x="1" y="1136"/>
                    </a:cubicBezTo>
                    <a:lnTo>
                      <a:pt x="175" y="7839"/>
                    </a:lnTo>
                    <a:cubicBezTo>
                      <a:pt x="175" y="7839"/>
                      <a:pt x="573" y="7972"/>
                      <a:pt x="1042" y="7972"/>
                    </a:cubicBezTo>
                    <a:cubicBezTo>
                      <a:pt x="1332" y="7972"/>
                      <a:pt x="1650" y="7921"/>
                      <a:pt x="1917" y="7755"/>
                    </a:cubicBezTo>
                    <a:cubicBezTo>
                      <a:pt x="1917" y="7581"/>
                      <a:pt x="2175" y="1136"/>
                      <a:pt x="2175" y="1136"/>
                    </a:cubicBezTo>
                    <a:cubicBezTo>
                      <a:pt x="2175" y="523"/>
                      <a:pt x="1652" y="0"/>
                      <a:pt x="10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36"/>
              <p:cNvSpPr/>
              <p:nvPr/>
            </p:nvSpPr>
            <p:spPr>
              <a:xfrm>
                <a:off x="-1396475" y="2509500"/>
                <a:ext cx="65350" cy="219875"/>
              </a:xfrm>
              <a:custGeom>
                <a:rect b="b" l="l" r="r" t="t"/>
                <a:pathLst>
                  <a:path extrusionOk="0" h="8795" w="2614">
                    <a:moveTo>
                      <a:pt x="1304" y="1"/>
                    </a:moveTo>
                    <a:cubicBezTo>
                      <a:pt x="607" y="1"/>
                      <a:pt x="1" y="259"/>
                      <a:pt x="1" y="1130"/>
                    </a:cubicBezTo>
                    <a:lnTo>
                      <a:pt x="349" y="7666"/>
                    </a:lnTo>
                    <a:cubicBezTo>
                      <a:pt x="349" y="8363"/>
                      <a:pt x="781" y="8795"/>
                      <a:pt x="1394" y="8795"/>
                    </a:cubicBezTo>
                    <a:cubicBezTo>
                      <a:pt x="2000" y="8795"/>
                      <a:pt x="2439" y="8363"/>
                      <a:pt x="2439" y="7666"/>
                    </a:cubicBezTo>
                    <a:lnTo>
                      <a:pt x="2614" y="1130"/>
                    </a:lnTo>
                    <a:cubicBezTo>
                      <a:pt x="2614" y="259"/>
                      <a:pt x="2091" y="1"/>
                      <a:pt x="13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36"/>
              <p:cNvSpPr/>
              <p:nvPr/>
            </p:nvSpPr>
            <p:spPr>
              <a:xfrm>
                <a:off x="-1387775" y="2672750"/>
                <a:ext cx="52300" cy="199300"/>
              </a:xfrm>
              <a:custGeom>
                <a:rect b="b" l="l" r="r" t="t"/>
                <a:pathLst>
                  <a:path extrusionOk="0" h="7972" w="2092">
                    <a:moveTo>
                      <a:pt x="1046" y="0"/>
                    </a:moveTo>
                    <a:cubicBezTo>
                      <a:pt x="433" y="0"/>
                      <a:pt x="1" y="523"/>
                      <a:pt x="1" y="1136"/>
                    </a:cubicBezTo>
                    <a:cubicBezTo>
                      <a:pt x="1" y="1136"/>
                      <a:pt x="259" y="7581"/>
                      <a:pt x="259" y="7755"/>
                    </a:cubicBezTo>
                    <a:cubicBezTo>
                      <a:pt x="525" y="7921"/>
                      <a:pt x="843" y="7972"/>
                      <a:pt x="1134" y="7972"/>
                    </a:cubicBezTo>
                    <a:cubicBezTo>
                      <a:pt x="1602" y="7972"/>
                      <a:pt x="2001" y="7839"/>
                      <a:pt x="2001" y="7839"/>
                    </a:cubicBezTo>
                    <a:lnTo>
                      <a:pt x="2091" y="1136"/>
                    </a:lnTo>
                    <a:cubicBezTo>
                      <a:pt x="2091" y="523"/>
                      <a:pt x="1652" y="0"/>
                      <a:pt x="10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36"/>
              <p:cNvSpPr/>
              <p:nvPr/>
            </p:nvSpPr>
            <p:spPr>
              <a:xfrm>
                <a:off x="-1453100" y="2509500"/>
                <a:ext cx="115350" cy="78425"/>
              </a:xfrm>
              <a:custGeom>
                <a:rect b="b" l="l" r="r" t="t"/>
                <a:pathLst>
                  <a:path extrusionOk="0" h="3137" w="4614">
                    <a:moveTo>
                      <a:pt x="872" y="433"/>
                    </a:moveTo>
                    <a:cubicBezTo>
                      <a:pt x="1130" y="433"/>
                      <a:pt x="1394" y="781"/>
                      <a:pt x="1394" y="1220"/>
                    </a:cubicBezTo>
                    <a:cubicBezTo>
                      <a:pt x="1394" y="1652"/>
                      <a:pt x="1130" y="2001"/>
                      <a:pt x="872" y="2001"/>
                    </a:cubicBezTo>
                    <a:cubicBezTo>
                      <a:pt x="523" y="2001"/>
                      <a:pt x="259" y="1652"/>
                      <a:pt x="259" y="1220"/>
                    </a:cubicBezTo>
                    <a:cubicBezTo>
                      <a:pt x="259" y="781"/>
                      <a:pt x="523" y="433"/>
                      <a:pt x="872" y="433"/>
                    </a:cubicBezTo>
                    <a:close/>
                    <a:moveTo>
                      <a:pt x="3833" y="433"/>
                    </a:moveTo>
                    <a:cubicBezTo>
                      <a:pt x="4091" y="433"/>
                      <a:pt x="4356" y="781"/>
                      <a:pt x="4356" y="1220"/>
                    </a:cubicBezTo>
                    <a:cubicBezTo>
                      <a:pt x="4356" y="1652"/>
                      <a:pt x="4091" y="2001"/>
                      <a:pt x="3833" y="2001"/>
                    </a:cubicBezTo>
                    <a:cubicBezTo>
                      <a:pt x="3485" y="2001"/>
                      <a:pt x="3311" y="1652"/>
                      <a:pt x="3311" y="1220"/>
                    </a:cubicBezTo>
                    <a:cubicBezTo>
                      <a:pt x="3311" y="781"/>
                      <a:pt x="3485" y="433"/>
                      <a:pt x="3833" y="433"/>
                    </a:cubicBezTo>
                    <a:close/>
                    <a:moveTo>
                      <a:pt x="1130" y="1"/>
                    </a:moveTo>
                    <a:cubicBezTo>
                      <a:pt x="523" y="1"/>
                      <a:pt x="1" y="698"/>
                      <a:pt x="1" y="1569"/>
                    </a:cubicBezTo>
                    <a:cubicBezTo>
                      <a:pt x="1" y="2440"/>
                      <a:pt x="523" y="3137"/>
                      <a:pt x="1130" y="3137"/>
                    </a:cubicBezTo>
                    <a:cubicBezTo>
                      <a:pt x="1569" y="3137"/>
                      <a:pt x="2175" y="2698"/>
                      <a:pt x="2349" y="2091"/>
                    </a:cubicBezTo>
                    <a:cubicBezTo>
                      <a:pt x="2523" y="2698"/>
                      <a:pt x="3046" y="3137"/>
                      <a:pt x="3569" y="3137"/>
                    </a:cubicBezTo>
                    <a:cubicBezTo>
                      <a:pt x="4182" y="3137"/>
                      <a:pt x="4614" y="2440"/>
                      <a:pt x="4614" y="1569"/>
                    </a:cubicBezTo>
                    <a:cubicBezTo>
                      <a:pt x="4614" y="698"/>
                      <a:pt x="4182" y="1"/>
                      <a:pt x="3569" y="1"/>
                    </a:cubicBezTo>
                    <a:cubicBezTo>
                      <a:pt x="3046" y="1"/>
                      <a:pt x="2523" y="433"/>
                      <a:pt x="2349" y="1046"/>
                    </a:cubicBezTo>
                    <a:cubicBezTo>
                      <a:pt x="2175" y="433"/>
                      <a:pt x="1569" y="1"/>
                      <a:pt x="11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36"/>
              <p:cNvSpPr/>
              <p:nvPr/>
            </p:nvSpPr>
            <p:spPr>
              <a:xfrm>
                <a:off x="-1440025" y="2600975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2" y="0"/>
                    </a:moveTo>
                    <a:cubicBezTo>
                      <a:pt x="258" y="0"/>
                      <a:pt x="0" y="84"/>
                      <a:pt x="0" y="258"/>
                    </a:cubicBezTo>
                    <a:cubicBezTo>
                      <a:pt x="0" y="349"/>
                      <a:pt x="258" y="523"/>
                      <a:pt x="432" y="523"/>
                    </a:cubicBezTo>
                    <a:cubicBezTo>
                      <a:pt x="697" y="523"/>
                      <a:pt x="871" y="349"/>
                      <a:pt x="871" y="258"/>
                    </a:cubicBezTo>
                    <a:cubicBezTo>
                      <a:pt x="871" y="84"/>
                      <a:pt x="697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36"/>
              <p:cNvSpPr/>
              <p:nvPr/>
            </p:nvSpPr>
            <p:spPr>
              <a:xfrm>
                <a:off x="-1440025" y="2716300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2" y="0"/>
                    </a:moveTo>
                    <a:cubicBezTo>
                      <a:pt x="258" y="0"/>
                      <a:pt x="0" y="91"/>
                      <a:pt x="0" y="265"/>
                    </a:cubicBezTo>
                    <a:cubicBezTo>
                      <a:pt x="0" y="439"/>
                      <a:pt x="258" y="523"/>
                      <a:pt x="432" y="523"/>
                    </a:cubicBezTo>
                    <a:cubicBezTo>
                      <a:pt x="697" y="523"/>
                      <a:pt x="871" y="439"/>
                      <a:pt x="871" y="265"/>
                    </a:cubicBezTo>
                    <a:cubicBezTo>
                      <a:pt x="871" y="91"/>
                      <a:pt x="697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36"/>
              <p:cNvSpPr/>
              <p:nvPr/>
            </p:nvSpPr>
            <p:spPr>
              <a:xfrm>
                <a:off x="-1433575" y="2609675"/>
                <a:ext cx="11000" cy="108900"/>
              </a:xfrm>
              <a:custGeom>
                <a:rect b="b" l="l" r="r" t="t"/>
                <a:pathLst>
                  <a:path extrusionOk="0" h="4356" w="440">
                    <a:moveTo>
                      <a:pt x="0" y="1"/>
                    </a:moveTo>
                    <a:lnTo>
                      <a:pt x="0" y="4356"/>
                    </a:lnTo>
                    <a:lnTo>
                      <a:pt x="439" y="435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36"/>
              <p:cNvSpPr/>
              <p:nvPr/>
            </p:nvSpPr>
            <p:spPr>
              <a:xfrm>
                <a:off x="-1442300" y="2738075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40" y="0"/>
                    </a:moveTo>
                    <a:cubicBezTo>
                      <a:pt x="266" y="0"/>
                      <a:pt x="1" y="91"/>
                      <a:pt x="1" y="265"/>
                    </a:cubicBezTo>
                    <a:cubicBezTo>
                      <a:pt x="1" y="439"/>
                      <a:pt x="266" y="523"/>
                      <a:pt x="440" y="523"/>
                    </a:cubicBezTo>
                    <a:cubicBezTo>
                      <a:pt x="698" y="523"/>
                      <a:pt x="872" y="439"/>
                      <a:pt x="872" y="265"/>
                    </a:cubicBezTo>
                    <a:cubicBezTo>
                      <a:pt x="872" y="91"/>
                      <a:pt x="698" y="0"/>
                      <a:pt x="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36"/>
              <p:cNvSpPr/>
              <p:nvPr/>
            </p:nvSpPr>
            <p:spPr>
              <a:xfrm>
                <a:off x="-1442300" y="2853550"/>
                <a:ext cx="21800" cy="13100"/>
              </a:xfrm>
              <a:custGeom>
                <a:rect b="b" l="l" r="r" t="t"/>
                <a:pathLst>
                  <a:path extrusionOk="0" h="524" w="872">
                    <a:moveTo>
                      <a:pt x="440" y="1"/>
                    </a:moveTo>
                    <a:cubicBezTo>
                      <a:pt x="266" y="1"/>
                      <a:pt x="1" y="85"/>
                      <a:pt x="1" y="259"/>
                    </a:cubicBezTo>
                    <a:cubicBezTo>
                      <a:pt x="1" y="433"/>
                      <a:pt x="266" y="523"/>
                      <a:pt x="440" y="523"/>
                    </a:cubicBezTo>
                    <a:cubicBezTo>
                      <a:pt x="698" y="523"/>
                      <a:pt x="872" y="433"/>
                      <a:pt x="872" y="259"/>
                    </a:cubicBezTo>
                    <a:cubicBezTo>
                      <a:pt x="872" y="85"/>
                      <a:pt x="698" y="1"/>
                      <a:pt x="4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36"/>
              <p:cNvSpPr/>
              <p:nvPr/>
            </p:nvSpPr>
            <p:spPr>
              <a:xfrm>
                <a:off x="-1435675" y="2746775"/>
                <a:ext cx="10825" cy="108900"/>
              </a:xfrm>
              <a:custGeom>
                <a:rect b="b" l="l" r="r" t="t"/>
                <a:pathLst>
                  <a:path extrusionOk="0" h="4356" w="433">
                    <a:moveTo>
                      <a:pt x="1" y="0"/>
                    </a:moveTo>
                    <a:lnTo>
                      <a:pt x="1" y="4356"/>
                    </a:lnTo>
                    <a:lnTo>
                      <a:pt x="433" y="4356"/>
                    </a:lnTo>
                    <a:lnTo>
                      <a:pt x="4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36"/>
              <p:cNvSpPr/>
              <p:nvPr/>
            </p:nvSpPr>
            <p:spPr>
              <a:xfrm>
                <a:off x="-1370350" y="2600975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3" y="0"/>
                    </a:moveTo>
                    <a:cubicBezTo>
                      <a:pt x="175" y="0"/>
                      <a:pt x="1" y="84"/>
                      <a:pt x="1" y="258"/>
                    </a:cubicBezTo>
                    <a:cubicBezTo>
                      <a:pt x="1" y="349"/>
                      <a:pt x="175" y="523"/>
                      <a:pt x="433" y="523"/>
                    </a:cubicBezTo>
                    <a:cubicBezTo>
                      <a:pt x="698" y="523"/>
                      <a:pt x="872" y="349"/>
                      <a:pt x="872" y="258"/>
                    </a:cubicBezTo>
                    <a:cubicBezTo>
                      <a:pt x="872" y="84"/>
                      <a:pt x="698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36"/>
              <p:cNvSpPr/>
              <p:nvPr/>
            </p:nvSpPr>
            <p:spPr>
              <a:xfrm>
                <a:off x="-1370350" y="2716300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3" y="0"/>
                    </a:moveTo>
                    <a:cubicBezTo>
                      <a:pt x="175" y="0"/>
                      <a:pt x="1" y="91"/>
                      <a:pt x="1" y="265"/>
                    </a:cubicBezTo>
                    <a:cubicBezTo>
                      <a:pt x="1" y="439"/>
                      <a:pt x="175" y="523"/>
                      <a:pt x="433" y="523"/>
                    </a:cubicBezTo>
                    <a:cubicBezTo>
                      <a:pt x="698" y="523"/>
                      <a:pt x="872" y="439"/>
                      <a:pt x="872" y="265"/>
                    </a:cubicBezTo>
                    <a:cubicBezTo>
                      <a:pt x="872" y="91"/>
                      <a:pt x="698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36"/>
              <p:cNvSpPr/>
              <p:nvPr/>
            </p:nvSpPr>
            <p:spPr>
              <a:xfrm>
                <a:off x="-1366000" y="2609675"/>
                <a:ext cx="10825" cy="108900"/>
              </a:xfrm>
              <a:custGeom>
                <a:rect b="b" l="l" r="r" t="t"/>
                <a:pathLst>
                  <a:path extrusionOk="0" h="4356" w="433">
                    <a:moveTo>
                      <a:pt x="85" y="1"/>
                    </a:moveTo>
                    <a:lnTo>
                      <a:pt x="1" y="4356"/>
                    </a:lnTo>
                    <a:lnTo>
                      <a:pt x="433" y="4356"/>
                    </a:ln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36"/>
              <p:cNvSpPr/>
              <p:nvPr/>
            </p:nvSpPr>
            <p:spPr>
              <a:xfrm>
                <a:off x="-1372600" y="2738075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9" y="0"/>
                    </a:moveTo>
                    <a:cubicBezTo>
                      <a:pt x="174" y="0"/>
                      <a:pt x="0" y="91"/>
                      <a:pt x="0" y="265"/>
                    </a:cubicBezTo>
                    <a:cubicBezTo>
                      <a:pt x="0" y="439"/>
                      <a:pt x="174" y="523"/>
                      <a:pt x="439" y="523"/>
                    </a:cubicBezTo>
                    <a:cubicBezTo>
                      <a:pt x="697" y="523"/>
                      <a:pt x="871" y="439"/>
                      <a:pt x="871" y="265"/>
                    </a:cubicBezTo>
                    <a:cubicBezTo>
                      <a:pt x="871" y="91"/>
                      <a:pt x="697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36"/>
              <p:cNvSpPr/>
              <p:nvPr/>
            </p:nvSpPr>
            <p:spPr>
              <a:xfrm>
                <a:off x="-1372600" y="2853550"/>
                <a:ext cx="21800" cy="13100"/>
              </a:xfrm>
              <a:custGeom>
                <a:rect b="b" l="l" r="r" t="t"/>
                <a:pathLst>
                  <a:path extrusionOk="0" h="524" w="872">
                    <a:moveTo>
                      <a:pt x="439" y="1"/>
                    </a:moveTo>
                    <a:cubicBezTo>
                      <a:pt x="174" y="1"/>
                      <a:pt x="0" y="85"/>
                      <a:pt x="0" y="259"/>
                    </a:cubicBezTo>
                    <a:cubicBezTo>
                      <a:pt x="0" y="433"/>
                      <a:pt x="174" y="523"/>
                      <a:pt x="439" y="523"/>
                    </a:cubicBezTo>
                    <a:cubicBezTo>
                      <a:pt x="697" y="523"/>
                      <a:pt x="871" y="433"/>
                      <a:pt x="871" y="259"/>
                    </a:cubicBezTo>
                    <a:cubicBezTo>
                      <a:pt x="871" y="85"/>
                      <a:pt x="697" y="1"/>
                      <a:pt x="4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36"/>
              <p:cNvSpPr/>
              <p:nvPr/>
            </p:nvSpPr>
            <p:spPr>
              <a:xfrm>
                <a:off x="-1366000" y="2746775"/>
                <a:ext cx="8750" cy="108900"/>
              </a:xfrm>
              <a:custGeom>
                <a:rect b="b" l="l" r="r" t="t"/>
                <a:pathLst>
                  <a:path extrusionOk="0" h="4356" w="350">
                    <a:moveTo>
                      <a:pt x="1" y="0"/>
                    </a:moveTo>
                    <a:lnTo>
                      <a:pt x="1" y="4356"/>
                    </a:lnTo>
                    <a:lnTo>
                      <a:pt x="349" y="4356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36"/>
              <p:cNvSpPr/>
              <p:nvPr/>
            </p:nvSpPr>
            <p:spPr>
              <a:xfrm>
                <a:off x="-1165650" y="2053400"/>
                <a:ext cx="170025" cy="163225"/>
              </a:xfrm>
              <a:custGeom>
                <a:rect b="b" l="l" r="r" t="t"/>
                <a:pathLst>
                  <a:path extrusionOk="0" h="6529" w="6801">
                    <a:moveTo>
                      <a:pt x="3063" y="0"/>
                    </a:moveTo>
                    <a:cubicBezTo>
                      <a:pt x="2769" y="0"/>
                      <a:pt x="2445" y="41"/>
                      <a:pt x="2091" y="128"/>
                    </a:cubicBezTo>
                    <a:lnTo>
                      <a:pt x="0" y="6309"/>
                    </a:lnTo>
                    <a:cubicBezTo>
                      <a:pt x="514" y="6460"/>
                      <a:pt x="994" y="6528"/>
                      <a:pt x="1440" y="6528"/>
                    </a:cubicBezTo>
                    <a:cubicBezTo>
                      <a:pt x="5786" y="6528"/>
                      <a:pt x="6801" y="0"/>
                      <a:pt x="3063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36"/>
              <p:cNvSpPr/>
              <p:nvPr/>
            </p:nvSpPr>
            <p:spPr>
              <a:xfrm>
                <a:off x="-1117750" y="2102800"/>
                <a:ext cx="45675" cy="72250"/>
              </a:xfrm>
              <a:custGeom>
                <a:rect b="b" l="l" r="r" t="t"/>
                <a:pathLst>
                  <a:path extrusionOk="0" h="2890" w="1827">
                    <a:moveTo>
                      <a:pt x="1576" y="0"/>
                    </a:moveTo>
                    <a:cubicBezTo>
                      <a:pt x="1521" y="0"/>
                      <a:pt x="1478" y="23"/>
                      <a:pt x="1478" y="68"/>
                    </a:cubicBezTo>
                    <a:lnTo>
                      <a:pt x="1" y="2159"/>
                    </a:lnTo>
                    <a:lnTo>
                      <a:pt x="1" y="2242"/>
                    </a:lnTo>
                    <a:cubicBezTo>
                      <a:pt x="1" y="2333"/>
                      <a:pt x="1" y="2416"/>
                      <a:pt x="84" y="2416"/>
                    </a:cubicBezTo>
                    <a:lnTo>
                      <a:pt x="1394" y="2855"/>
                    </a:lnTo>
                    <a:cubicBezTo>
                      <a:pt x="1418" y="2880"/>
                      <a:pt x="1450" y="2890"/>
                      <a:pt x="1483" y="2890"/>
                    </a:cubicBezTo>
                    <a:cubicBezTo>
                      <a:pt x="1564" y="2890"/>
                      <a:pt x="1652" y="2829"/>
                      <a:pt x="1652" y="2765"/>
                    </a:cubicBezTo>
                    <a:cubicBezTo>
                      <a:pt x="1652" y="2681"/>
                      <a:pt x="1652" y="2591"/>
                      <a:pt x="1568" y="2591"/>
                    </a:cubicBezTo>
                    <a:lnTo>
                      <a:pt x="433" y="2159"/>
                    </a:lnTo>
                    <a:lnTo>
                      <a:pt x="1743" y="242"/>
                    </a:lnTo>
                    <a:cubicBezTo>
                      <a:pt x="1826" y="152"/>
                      <a:pt x="1743" y="68"/>
                      <a:pt x="1743" y="68"/>
                    </a:cubicBezTo>
                    <a:cubicBezTo>
                      <a:pt x="1697" y="23"/>
                      <a:pt x="1631" y="0"/>
                      <a:pt x="1576" y="0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36"/>
              <p:cNvSpPr/>
              <p:nvPr/>
            </p:nvSpPr>
            <p:spPr>
              <a:xfrm>
                <a:off x="-1797400" y="2050125"/>
                <a:ext cx="174475" cy="164500"/>
              </a:xfrm>
              <a:custGeom>
                <a:rect b="b" l="l" r="r" t="t"/>
                <a:pathLst>
                  <a:path extrusionOk="0" h="6580" w="6979">
                    <a:moveTo>
                      <a:pt x="3973" y="0"/>
                    </a:moveTo>
                    <a:cubicBezTo>
                      <a:pt x="0" y="0"/>
                      <a:pt x="1095" y="6579"/>
                      <a:pt x="5512" y="6579"/>
                    </a:cubicBezTo>
                    <a:cubicBezTo>
                      <a:pt x="5967" y="6579"/>
                      <a:pt x="6456" y="6510"/>
                      <a:pt x="6979" y="6356"/>
                    </a:cubicBezTo>
                    <a:lnTo>
                      <a:pt x="4798" y="85"/>
                    </a:lnTo>
                    <a:cubicBezTo>
                      <a:pt x="4502" y="27"/>
                      <a:pt x="4227" y="0"/>
                      <a:pt x="3973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7" name="Google Shape;677;p36"/>
              <p:cNvSpPr/>
              <p:nvPr/>
            </p:nvSpPr>
            <p:spPr>
              <a:xfrm>
                <a:off x="-1718750" y="2102800"/>
                <a:ext cx="45675" cy="72250"/>
              </a:xfrm>
              <a:custGeom>
                <a:rect b="b" l="l" r="r" t="t"/>
                <a:pathLst>
                  <a:path extrusionOk="0" h="2890" w="1827">
                    <a:moveTo>
                      <a:pt x="216" y="0"/>
                    </a:moveTo>
                    <a:cubicBezTo>
                      <a:pt x="173" y="0"/>
                      <a:pt x="129" y="23"/>
                      <a:pt x="84" y="68"/>
                    </a:cubicBezTo>
                    <a:cubicBezTo>
                      <a:pt x="0" y="68"/>
                      <a:pt x="0" y="152"/>
                      <a:pt x="84" y="242"/>
                    </a:cubicBezTo>
                    <a:lnTo>
                      <a:pt x="1394" y="2159"/>
                    </a:lnTo>
                    <a:lnTo>
                      <a:pt x="258" y="2591"/>
                    </a:lnTo>
                    <a:cubicBezTo>
                      <a:pt x="175" y="2591"/>
                      <a:pt x="175" y="2681"/>
                      <a:pt x="175" y="2765"/>
                    </a:cubicBezTo>
                    <a:cubicBezTo>
                      <a:pt x="175" y="2829"/>
                      <a:pt x="262" y="2890"/>
                      <a:pt x="343" y="2890"/>
                    </a:cubicBezTo>
                    <a:cubicBezTo>
                      <a:pt x="376" y="2890"/>
                      <a:pt x="408" y="2880"/>
                      <a:pt x="432" y="2855"/>
                    </a:cubicBezTo>
                    <a:lnTo>
                      <a:pt x="1742" y="2416"/>
                    </a:lnTo>
                    <a:cubicBezTo>
                      <a:pt x="1742" y="2416"/>
                      <a:pt x="1826" y="2333"/>
                      <a:pt x="1826" y="2242"/>
                    </a:cubicBezTo>
                    <a:lnTo>
                      <a:pt x="1826" y="2159"/>
                    </a:lnTo>
                    <a:lnTo>
                      <a:pt x="349" y="68"/>
                    </a:lnTo>
                    <a:cubicBezTo>
                      <a:pt x="304" y="23"/>
                      <a:pt x="260" y="0"/>
                      <a:pt x="216" y="0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36"/>
              <p:cNvSpPr/>
              <p:nvPr/>
            </p:nvSpPr>
            <p:spPr>
              <a:xfrm>
                <a:off x="-1679550" y="1897550"/>
                <a:ext cx="568275" cy="416025"/>
              </a:xfrm>
              <a:custGeom>
                <a:rect b="b" l="l" r="r" t="t"/>
                <a:pathLst>
                  <a:path extrusionOk="0" h="16641" w="22731">
                    <a:moveTo>
                      <a:pt x="18375" y="0"/>
                    </a:moveTo>
                    <a:cubicBezTo>
                      <a:pt x="11581" y="1658"/>
                      <a:pt x="1478" y="2787"/>
                      <a:pt x="1478" y="2787"/>
                    </a:cubicBezTo>
                    <a:cubicBezTo>
                      <a:pt x="1478" y="2787"/>
                      <a:pt x="871" y="5665"/>
                      <a:pt x="0" y="6097"/>
                    </a:cubicBezTo>
                    <a:cubicBezTo>
                      <a:pt x="256" y="11455"/>
                      <a:pt x="1630" y="16641"/>
                      <a:pt x="11096" y="16641"/>
                    </a:cubicBezTo>
                    <a:cubicBezTo>
                      <a:pt x="11171" y="16641"/>
                      <a:pt x="11247" y="16640"/>
                      <a:pt x="11324" y="16640"/>
                    </a:cubicBezTo>
                    <a:cubicBezTo>
                      <a:pt x="20640" y="16466"/>
                      <a:pt x="22473" y="11497"/>
                      <a:pt x="22730" y="6362"/>
                    </a:cubicBezTo>
                    <a:cubicBezTo>
                      <a:pt x="20382" y="5749"/>
                      <a:pt x="18375" y="0"/>
                      <a:pt x="18375" y="0"/>
                    </a:cubicBezTo>
                    <a:close/>
                  </a:path>
                </a:pathLst>
              </a:custGeom>
              <a:solidFill>
                <a:srgbClr val="FCFA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36"/>
              <p:cNvSpPr/>
              <p:nvPr/>
            </p:nvSpPr>
            <p:spPr>
              <a:xfrm>
                <a:off x="-1633925" y="2089050"/>
                <a:ext cx="113275" cy="111400"/>
              </a:xfrm>
              <a:custGeom>
                <a:rect b="b" l="l" r="r" t="t"/>
                <a:pathLst>
                  <a:path extrusionOk="0" h="4456" w="4531">
                    <a:moveTo>
                      <a:pt x="2328" y="0"/>
                    </a:moveTo>
                    <a:cubicBezTo>
                      <a:pt x="2280" y="0"/>
                      <a:pt x="2231" y="2"/>
                      <a:pt x="2182" y="5"/>
                    </a:cubicBezTo>
                    <a:cubicBezTo>
                      <a:pt x="963" y="5"/>
                      <a:pt x="1" y="967"/>
                      <a:pt x="1" y="2270"/>
                    </a:cubicBezTo>
                    <a:cubicBezTo>
                      <a:pt x="1" y="3443"/>
                      <a:pt x="969" y="4455"/>
                      <a:pt x="2129" y="4455"/>
                    </a:cubicBezTo>
                    <a:cubicBezTo>
                      <a:pt x="2174" y="4455"/>
                      <a:pt x="2220" y="4454"/>
                      <a:pt x="2266" y="4451"/>
                    </a:cubicBezTo>
                    <a:cubicBezTo>
                      <a:pt x="3485" y="4451"/>
                      <a:pt x="4530" y="3489"/>
                      <a:pt x="4447" y="2186"/>
                    </a:cubicBezTo>
                    <a:cubicBezTo>
                      <a:pt x="4447" y="1012"/>
                      <a:pt x="3556" y="0"/>
                      <a:pt x="23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36"/>
              <p:cNvSpPr/>
              <p:nvPr/>
            </p:nvSpPr>
            <p:spPr>
              <a:xfrm>
                <a:off x="-1544550" y="1980275"/>
                <a:ext cx="78425" cy="47950"/>
              </a:xfrm>
              <a:custGeom>
                <a:rect b="b" l="l" r="r" t="t"/>
                <a:pathLst>
                  <a:path extrusionOk="0" h="1918" w="3137">
                    <a:moveTo>
                      <a:pt x="2523" y="1"/>
                    </a:moveTo>
                    <a:cubicBezTo>
                      <a:pt x="2175" y="1"/>
                      <a:pt x="1652" y="91"/>
                      <a:pt x="1220" y="349"/>
                    </a:cubicBezTo>
                    <a:cubicBezTo>
                      <a:pt x="955" y="440"/>
                      <a:pt x="697" y="614"/>
                      <a:pt x="523" y="788"/>
                    </a:cubicBezTo>
                    <a:cubicBezTo>
                      <a:pt x="349" y="1046"/>
                      <a:pt x="175" y="1311"/>
                      <a:pt x="1" y="1659"/>
                    </a:cubicBezTo>
                    <a:cubicBezTo>
                      <a:pt x="1" y="1743"/>
                      <a:pt x="84" y="1834"/>
                      <a:pt x="175" y="1917"/>
                    </a:cubicBezTo>
                    <a:cubicBezTo>
                      <a:pt x="258" y="1917"/>
                      <a:pt x="349" y="1834"/>
                      <a:pt x="349" y="1743"/>
                    </a:cubicBezTo>
                    <a:cubicBezTo>
                      <a:pt x="433" y="1485"/>
                      <a:pt x="607" y="1220"/>
                      <a:pt x="781" y="1046"/>
                    </a:cubicBezTo>
                    <a:cubicBezTo>
                      <a:pt x="1046" y="788"/>
                      <a:pt x="1394" y="614"/>
                      <a:pt x="1652" y="524"/>
                    </a:cubicBezTo>
                    <a:cubicBezTo>
                      <a:pt x="2000" y="440"/>
                      <a:pt x="2265" y="349"/>
                      <a:pt x="2523" y="349"/>
                    </a:cubicBezTo>
                    <a:cubicBezTo>
                      <a:pt x="2614" y="349"/>
                      <a:pt x="2697" y="440"/>
                      <a:pt x="2788" y="440"/>
                    </a:cubicBezTo>
                    <a:lnTo>
                      <a:pt x="2871" y="440"/>
                    </a:lnTo>
                    <a:cubicBezTo>
                      <a:pt x="2962" y="440"/>
                      <a:pt x="3046" y="349"/>
                      <a:pt x="3136" y="266"/>
                    </a:cubicBezTo>
                    <a:cubicBezTo>
                      <a:pt x="3136" y="175"/>
                      <a:pt x="3046" y="91"/>
                      <a:pt x="2962" y="91"/>
                    </a:cubicBezTo>
                    <a:cubicBezTo>
                      <a:pt x="2962" y="91"/>
                      <a:pt x="2788" y="1"/>
                      <a:pt x="25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36"/>
              <p:cNvSpPr/>
              <p:nvPr/>
            </p:nvSpPr>
            <p:spPr>
              <a:xfrm>
                <a:off x="-1337775" y="1967225"/>
                <a:ext cx="78425" cy="47400"/>
              </a:xfrm>
              <a:custGeom>
                <a:rect b="b" l="l" r="r" t="t"/>
                <a:pathLst>
                  <a:path extrusionOk="0" h="1896" w="3137">
                    <a:moveTo>
                      <a:pt x="698" y="0"/>
                    </a:moveTo>
                    <a:cubicBezTo>
                      <a:pt x="349" y="0"/>
                      <a:pt x="91" y="91"/>
                      <a:pt x="91" y="174"/>
                    </a:cubicBezTo>
                    <a:cubicBezTo>
                      <a:pt x="1" y="174"/>
                      <a:pt x="1" y="265"/>
                      <a:pt x="1" y="349"/>
                    </a:cubicBezTo>
                    <a:cubicBezTo>
                      <a:pt x="65" y="413"/>
                      <a:pt x="126" y="474"/>
                      <a:pt x="188" y="474"/>
                    </a:cubicBezTo>
                    <a:cubicBezTo>
                      <a:pt x="214" y="474"/>
                      <a:pt x="239" y="464"/>
                      <a:pt x="266" y="439"/>
                    </a:cubicBezTo>
                    <a:cubicBezTo>
                      <a:pt x="266" y="439"/>
                      <a:pt x="440" y="349"/>
                      <a:pt x="698" y="349"/>
                    </a:cubicBezTo>
                    <a:cubicBezTo>
                      <a:pt x="872" y="349"/>
                      <a:pt x="1220" y="439"/>
                      <a:pt x="1569" y="613"/>
                    </a:cubicBezTo>
                    <a:cubicBezTo>
                      <a:pt x="1917" y="871"/>
                      <a:pt x="2356" y="1220"/>
                      <a:pt x="2788" y="1833"/>
                    </a:cubicBezTo>
                    <a:cubicBezTo>
                      <a:pt x="2833" y="1875"/>
                      <a:pt x="2877" y="1896"/>
                      <a:pt x="2920" y="1896"/>
                    </a:cubicBezTo>
                    <a:cubicBezTo>
                      <a:pt x="2964" y="1896"/>
                      <a:pt x="3008" y="1875"/>
                      <a:pt x="3053" y="1833"/>
                    </a:cubicBezTo>
                    <a:cubicBezTo>
                      <a:pt x="3136" y="1833"/>
                      <a:pt x="3136" y="1659"/>
                      <a:pt x="3053" y="1568"/>
                    </a:cubicBezTo>
                    <a:cubicBezTo>
                      <a:pt x="2614" y="962"/>
                      <a:pt x="2182" y="523"/>
                      <a:pt x="1743" y="349"/>
                    </a:cubicBezTo>
                    <a:cubicBezTo>
                      <a:pt x="1311" y="91"/>
                      <a:pt x="962" y="0"/>
                      <a:pt x="6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Google Shape;682;p36"/>
              <p:cNvSpPr/>
              <p:nvPr/>
            </p:nvSpPr>
            <p:spPr>
              <a:xfrm>
                <a:off x="-1418250" y="2082725"/>
                <a:ext cx="39225" cy="45450"/>
              </a:xfrm>
              <a:custGeom>
                <a:rect b="b" l="l" r="r" t="t"/>
                <a:pathLst>
                  <a:path extrusionOk="0" h="1818" w="1569">
                    <a:moveTo>
                      <a:pt x="781" y="0"/>
                    </a:moveTo>
                    <a:cubicBezTo>
                      <a:pt x="523" y="0"/>
                      <a:pt x="84" y="523"/>
                      <a:pt x="84" y="1303"/>
                    </a:cubicBezTo>
                    <a:cubicBezTo>
                      <a:pt x="0" y="1477"/>
                      <a:pt x="84" y="1568"/>
                      <a:pt x="258" y="1652"/>
                    </a:cubicBezTo>
                    <a:cubicBezTo>
                      <a:pt x="404" y="1747"/>
                      <a:pt x="600" y="1818"/>
                      <a:pt x="820" y="1818"/>
                    </a:cubicBezTo>
                    <a:cubicBezTo>
                      <a:pt x="1000" y="1818"/>
                      <a:pt x="1197" y="1771"/>
                      <a:pt x="1394" y="1652"/>
                    </a:cubicBezTo>
                    <a:cubicBezTo>
                      <a:pt x="1478" y="1568"/>
                      <a:pt x="1568" y="1477"/>
                      <a:pt x="1568" y="1303"/>
                    </a:cubicBezTo>
                    <a:cubicBezTo>
                      <a:pt x="1478" y="523"/>
                      <a:pt x="1046" y="0"/>
                      <a:pt x="7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36"/>
              <p:cNvSpPr/>
              <p:nvPr/>
            </p:nvSpPr>
            <p:spPr>
              <a:xfrm>
                <a:off x="-1498900" y="2141425"/>
                <a:ext cx="213425" cy="69700"/>
              </a:xfrm>
              <a:custGeom>
                <a:rect b="b" l="l" r="r" t="t"/>
                <a:pathLst>
                  <a:path extrusionOk="0" h="2788" w="8537">
                    <a:moveTo>
                      <a:pt x="91" y="0"/>
                    </a:moveTo>
                    <a:cubicBezTo>
                      <a:pt x="0" y="91"/>
                      <a:pt x="0" y="175"/>
                      <a:pt x="0" y="265"/>
                    </a:cubicBezTo>
                    <a:cubicBezTo>
                      <a:pt x="0" y="265"/>
                      <a:pt x="349" y="871"/>
                      <a:pt x="1045" y="1485"/>
                    </a:cubicBezTo>
                    <a:cubicBezTo>
                      <a:pt x="1394" y="1833"/>
                      <a:pt x="1833" y="2181"/>
                      <a:pt x="2265" y="2356"/>
                    </a:cubicBezTo>
                    <a:cubicBezTo>
                      <a:pt x="2787" y="2613"/>
                      <a:pt x="3401" y="2788"/>
                      <a:pt x="4007" y="2788"/>
                    </a:cubicBezTo>
                    <a:cubicBezTo>
                      <a:pt x="4620" y="2788"/>
                      <a:pt x="5226" y="2613"/>
                      <a:pt x="5749" y="2356"/>
                    </a:cubicBezTo>
                    <a:cubicBezTo>
                      <a:pt x="6620" y="2007"/>
                      <a:pt x="7233" y="1485"/>
                      <a:pt x="7756" y="1046"/>
                    </a:cubicBezTo>
                    <a:cubicBezTo>
                      <a:pt x="8188" y="614"/>
                      <a:pt x="8453" y="265"/>
                      <a:pt x="8453" y="265"/>
                    </a:cubicBezTo>
                    <a:cubicBezTo>
                      <a:pt x="8536" y="175"/>
                      <a:pt x="8536" y="91"/>
                      <a:pt x="8453" y="0"/>
                    </a:cubicBezTo>
                    <a:cubicBezTo>
                      <a:pt x="8362" y="0"/>
                      <a:pt x="8278" y="0"/>
                      <a:pt x="8188" y="91"/>
                    </a:cubicBezTo>
                    <a:cubicBezTo>
                      <a:pt x="8188" y="91"/>
                      <a:pt x="7665" y="697"/>
                      <a:pt x="6968" y="1310"/>
                    </a:cubicBezTo>
                    <a:lnTo>
                      <a:pt x="5665" y="2091"/>
                    </a:lnTo>
                    <a:cubicBezTo>
                      <a:pt x="5143" y="2265"/>
                      <a:pt x="4620" y="2439"/>
                      <a:pt x="4007" y="2439"/>
                    </a:cubicBezTo>
                    <a:cubicBezTo>
                      <a:pt x="3401" y="2439"/>
                      <a:pt x="2878" y="2265"/>
                      <a:pt x="2439" y="2091"/>
                    </a:cubicBezTo>
                    <a:cubicBezTo>
                      <a:pt x="1742" y="1742"/>
                      <a:pt x="1220" y="1220"/>
                      <a:pt x="871" y="788"/>
                    </a:cubicBezTo>
                    <a:cubicBezTo>
                      <a:pt x="697" y="614"/>
                      <a:pt x="523" y="439"/>
                      <a:pt x="439" y="265"/>
                    </a:cubicBezTo>
                    <a:lnTo>
                      <a:pt x="349" y="175"/>
                    </a:lnTo>
                    <a:lnTo>
                      <a:pt x="349" y="91"/>
                    </a:lnTo>
                    <a:cubicBezTo>
                      <a:pt x="265" y="0"/>
                      <a:pt x="174" y="0"/>
                      <a:pt x="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36"/>
              <p:cNvSpPr/>
              <p:nvPr/>
            </p:nvSpPr>
            <p:spPr>
              <a:xfrm>
                <a:off x="-1507625" y="2023825"/>
                <a:ext cx="91500" cy="91500"/>
              </a:xfrm>
              <a:custGeom>
                <a:rect b="b" l="l" r="r" t="t"/>
                <a:pathLst>
                  <a:path extrusionOk="0" h="3660" w="3660">
                    <a:moveTo>
                      <a:pt x="1833" y="1"/>
                    </a:moveTo>
                    <a:cubicBezTo>
                      <a:pt x="788" y="1"/>
                      <a:pt x="1" y="788"/>
                      <a:pt x="1" y="1834"/>
                    </a:cubicBezTo>
                    <a:cubicBezTo>
                      <a:pt x="1" y="2879"/>
                      <a:pt x="788" y="3659"/>
                      <a:pt x="1833" y="3659"/>
                    </a:cubicBezTo>
                    <a:cubicBezTo>
                      <a:pt x="2879" y="3659"/>
                      <a:pt x="3659" y="2879"/>
                      <a:pt x="3659" y="1834"/>
                    </a:cubicBezTo>
                    <a:cubicBezTo>
                      <a:pt x="3659" y="788"/>
                      <a:pt x="2879" y="1"/>
                      <a:pt x="18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Google Shape;685;p36"/>
              <p:cNvSpPr/>
              <p:nvPr/>
            </p:nvSpPr>
            <p:spPr>
              <a:xfrm>
                <a:off x="-1479225" y="2036900"/>
                <a:ext cx="36950" cy="65350"/>
              </a:xfrm>
              <a:custGeom>
                <a:rect b="b" l="l" r="r" t="t"/>
                <a:pathLst>
                  <a:path extrusionOk="0" h="2614" w="1478">
                    <a:moveTo>
                      <a:pt x="697" y="1"/>
                    </a:moveTo>
                    <a:cubicBezTo>
                      <a:pt x="258" y="1"/>
                      <a:pt x="1" y="523"/>
                      <a:pt x="1" y="1311"/>
                    </a:cubicBezTo>
                    <a:cubicBezTo>
                      <a:pt x="1" y="2007"/>
                      <a:pt x="349" y="2614"/>
                      <a:pt x="697" y="2614"/>
                    </a:cubicBezTo>
                    <a:cubicBezTo>
                      <a:pt x="1129" y="2614"/>
                      <a:pt x="1478" y="2007"/>
                      <a:pt x="1478" y="1220"/>
                    </a:cubicBezTo>
                    <a:cubicBezTo>
                      <a:pt x="1394" y="523"/>
                      <a:pt x="1129" y="1"/>
                      <a:pt x="697" y="1"/>
                    </a:cubicBezTo>
                    <a:close/>
                  </a:path>
                </a:pathLst>
              </a:custGeom>
              <a:solidFill>
                <a:srgbClr val="FCFA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36"/>
              <p:cNvSpPr/>
              <p:nvPr/>
            </p:nvSpPr>
            <p:spPr>
              <a:xfrm>
                <a:off x="-1381325" y="2019475"/>
                <a:ext cx="91500" cy="91475"/>
              </a:xfrm>
              <a:custGeom>
                <a:rect b="b" l="l" r="r" t="t"/>
                <a:pathLst>
                  <a:path extrusionOk="0" h="3659" w="3660">
                    <a:moveTo>
                      <a:pt x="1833" y="1"/>
                    </a:moveTo>
                    <a:cubicBezTo>
                      <a:pt x="788" y="1"/>
                      <a:pt x="1" y="788"/>
                      <a:pt x="1" y="1833"/>
                    </a:cubicBezTo>
                    <a:cubicBezTo>
                      <a:pt x="1" y="2879"/>
                      <a:pt x="788" y="3659"/>
                      <a:pt x="1833" y="3659"/>
                    </a:cubicBezTo>
                    <a:cubicBezTo>
                      <a:pt x="2879" y="3659"/>
                      <a:pt x="3659" y="2879"/>
                      <a:pt x="3659" y="1833"/>
                    </a:cubicBezTo>
                    <a:cubicBezTo>
                      <a:pt x="3659" y="788"/>
                      <a:pt x="2879" y="1"/>
                      <a:pt x="18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7" name="Google Shape;687;p36"/>
              <p:cNvSpPr/>
              <p:nvPr/>
            </p:nvSpPr>
            <p:spPr>
              <a:xfrm>
                <a:off x="-1352925" y="2032550"/>
                <a:ext cx="34875" cy="65350"/>
              </a:xfrm>
              <a:custGeom>
                <a:rect b="b" l="l" r="r" t="t"/>
                <a:pathLst>
                  <a:path extrusionOk="0" h="2614" w="1395">
                    <a:moveTo>
                      <a:pt x="697" y="0"/>
                    </a:moveTo>
                    <a:cubicBezTo>
                      <a:pt x="258" y="0"/>
                      <a:pt x="1" y="614"/>
                      <a:pt x="1" y="1310"/>
                    </a:cubicBezTo>
                    <a:cubicBezTo>
                      <a:pt x="1" y="2007"/>
                      <a:pt x="349" y="2613"/>
                      <a:pt x="697" y="2613"/>
                    </a:cubicBezTo>
                    <a:cubicBezTo>
                      <a:pt x="1129" y="2613"/>
                      <a:pt x="1394" y="2007"/>
                      <a:pt x="1394" y="1310"/>
                    </a:cubicBezTo>
                    <a:cubicBezTo>
                      <a:pt x="1394" y="614"/>
                      <a:pt x="1046" y="0"/>
                      <a:pt x="697" y="0"/>
                    </a:cubicBezTo>
                    <a:close/>
                  </a:path>
                </a:pathLst>
              </a:custGeom>
              <a:solidFill>
                <a:srgbClr val="FCFA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36"/>
              <p:cNvSpPr/>
              <p:nvPr/>
            </p:nvSpPr>
            <p:spPr>
              <a:xfrm>
                <a:off x="-1268075" y="2084700"/>
                <a:ext cx="113250" cy="111400"/>
              </a:xfrm>
              <a:custGeom>
                <a:rect b="b" l="l" r="r" t="t"/>
                <a:pathLst>
                  <a:path extrusionOk="0" h="4456" w="4530">
                    <a:moveTo>
                      <a:pt x="2402" y="0"/>
                    </a:moveTo>
                    <a:cubicBezTo>
                      <a:pt x="2356" y="0"/>
                      <a:pt x="2311" y="2"/>
                      <a:pt x="2265" y="5"/>
                    </a:cubicBezTo>
                    <a:cubicBezTo>
                      <a:pt x="962" y="5"/>
                      <a:pt x="0" y="1050"/>
                      <a:pt x="0" y="2269"/>
                    </a:cubicBezTo>
                    <a:cubicBezTo>
                      <a:pt x="0" y="3443"/>
                      <a:pt x="968" y="4455"/>
                      <a:pt x="2128" y="4455"/>
                    </a:cubicBezTo>
                    <a:cubicBezTo>
                      <a:pt x="2173" y="4455"/>
                      <a:pt x="2219" y="4454"/>
                      <a:pt x="2265" y="4450"/>
                    </a:cubicBezTo>
                    <a:cubicBezTo>
                      <a:pt x="3575" y="4450"/>
                      <a:pt x="4529" y="3489"/>
                      <a:pt x="4529" y="2186"/>
                    </a:cubicBezTo>
                    <a:cubicBezTo>
                      <a:pt x="4529" y="1012"/>
                      <a:pt x="3561" y="0"/>
                      <a:pt x="2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45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 of the Month</a:t>
            </a:r>
            <a:endParaRPr/>
          </a:p>
        </p:txBody>
      </p:sp>
      <p:pic>
        <p:nvPicPr>
          <p:cNvPr id="892" name="Google Shape;8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4425" y="1235450"/>
            <a:ext cx="3055075" cy="309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6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Mentorship Champion Award</a:t>
            </a:r>
            <a:endParaRPr/>
          </a:p>
        </p:txBody>
      </p:sp>
      <p:pic>
        <p:nvPicPr>
          <p:cNvPr id="898" name="Google Shape;898;p46"/>
          <p:cNvPicPr preferRelativeResize="0"/>
          <p:nvPr/>
        </p:nvPicPr>
        <p:blipFill rotWithShape="1">
          <a:blip r:embed="rId3">
            <a:alphaModFix/>
          </a:blip>
          <a:srcRect b="0" l="612" r="612" t="0"/>
          <a:stretch/>
        </p:blipFill>
        <p:spPr>
          <a:xfrm>
            <a:off x="3044463" y="1227750"/>
            <a:ext cx="3055076" cy="3093047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46"/>
          <p:cNvSpPr txBox="1"/>
          <p:nvPr/>
        </p:nvSpPr>
        <p:spPr>
          <a:xfrm>
            <a:off x="3122413" y="4435575"/>
            <a:ext cx="289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Rachel Dang</a:t>
            </a:r>
            <a:endParaRPr sz="3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47"/>
          <p:cNvSpPr txBox="1"/>
          <p:nvPr>
            <p:ph type="title"/>
          </p:nvPr>
        </p:nvSpPr>
        <p:spPr>
          <a:xfrm>
            <a:off x="713250" y="148105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Event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Banquet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Mentorship Project</a:t>
            </a:r>
            <a:endParaRPr/>
          </a:p>
        </p:txBody>
      </p:sp>
      <p:sp>
        <p:nvSpPr>
          <p:cNvPr id="905" name="Google Shape;905;p47"/>
          <p:cNvSpPr txBox="1"/>
          <p:nvPr>
            <p:ph type="title"/>
          </p:nvPr>
        </p:nvSpPr>
        <p:spPr>
          <a:xfrm>
            <a:off x="780825" y="33795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Mentorship Program Update</a:t>
            </a:r>
            <a:endParaRPr sz="4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48"/>
          <p:cNvSpPr txBox="1"/>
          <p:nvPr>
            <p:ph type="title"/>
          </p:nvPr>
        </p:nvSpPr>
        <p:spPr>
          <a:xfrm>
            <a:off x="713225" y="540275"/>
            <a:ext cx="7717500" cy="10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Save the Date for our </a:t>
            </a:r>
            <a:endParaRPr sz="5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Banquet</a:t>
            </a:r>
            <a:endParaRPr sz="5800"/>
          </a:p>
        </p:txBody>
      </p:sp>
      <p:sp>
        <p:nvSpPr>
          <p:cNvPr id="911" name="Google Shape;911;p48"/>
          <p:cNvSpPr txBox="1"/>
          <p:nvPr/>
        </p:nvSpPr>
        <p:spPr>
          <a:xfrm>
            <a:off x="1939500" y="2565425"/>
            <a:ext cx="52650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Saturday December 9th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1pm-3pm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49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Happy Birthday October Babies!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7" name="Google Shape;917;p49"/>
          <p:cNvGrpSpPr/>
          <p:nvPr/>
        </p:nvGrpSpPr>
        <p:grpSpPr>
          <a:xfrm>
            <a:off x="7244122" y="1941117"/>
            <a:ext cx="1843027" cy="3110630"/>
            <a:chOff x="1087100" y="2300825"/>
            <a:chExt cx="799925" cy="1350100"/>
          </a:xfrm>
        </p:grpSpPr>
        <p:sp>
          <p:nvSpPr>
            <p:cNvPr id="918" name="Google Shape;918;p49"/>
            <p:cNvSpPr/>
            <p:nvPr/>
          </p:nvSpPr>
          <p:spPr>
            <a:xfrm>
              <a:off x="1198500" y="3561525"/>
              <a:ext cx="570550" cy="89400"/>
            </a:xfrm>
            <a:custGeom>
              <a:rect b="b" l="l" r="r" t="t"/>
              <a:pathLst>
                <a:path extrusionOk="0" h="3576" w="22822">
                  <a:moveTo>
                    <a:pt x="11407" y="1"/>
                  </a:moveTo>
                  <a:cubicBezTo>
                    <a:pt x="5136" y="1"/>
                    <a:pt x="0" y="788"/>
                    <a:pt x="0" y="1833"/>
                  </a:cubicBezTo>
                  <a:cubicBezTo>
                    <a:pt x="0" y="2788"/>
                    <a:pt x="5136" y="3575"/>
                    <a:pt x="11407" y="3575"/>
                  </a:cubicBezTo>
                  <a:cubicBezTo>
                    <a:pt x="17769" y="3575"/>
                    <a:pt x="22821" y="2788"/>
                    <a:pt x="22821" y="1833"/>
                  </a:cubicBezTo>
                  <a:cubicBezTo>
                    <a:pt x="22821" y="788"/>
                    <a:pt x="17769" y="1"/>
                    <a:pt x="11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49"/>
            <p:cNvSpPr/>
            <p:nvPr/>
          </p:nvSpPr>
          <p:spPr>
            <a:xfrm>
              <a:off x="1355275" y="3070075"/>
              <a:ext cx="128425" cy="110675"/>
            </a:xfrm>
            <a:custGeom>
              <a:rect b="b" l="l" r="r" t="t"/>
              <a:pathLst>
                <a:path extrusionOk="0" h="4427" w="5137">
                  <a:moveTo>
                    <a:pt x="3959" y="0"/>
                  </a:moveTo>
                  <a:cubicBezTo>
                    <a:pt x="3828" y="0"/>
                    <a:pt x="3695" y="22"/>
                    <a:pt x="3568" y="64"/>
                  </a:cubicBezTo>
                  <a:cubicBezTo>
                    <a:pt x="3394" y="148"/>
                    <a:pt x="433" y="2587"/>
                    <a:pt x="433" y="2587"/>
                  </a:cubicBezTo>
                  <a:cubicBezTo>
                    <a:pt x="84" y="2935"/>
                    <a:pt x="1" y="3458"/>
                    <a:pt x="175" y="3897"/>
                  </a:cubicBezTo>
                  <a:cubicBezTo>
                    <a:pt x="400" y="4234"/>
                    <a:pt x="770" y="4426"/>
                    <a:pt x="1145" y="4426"/>
                  </a:cubicBezTo>
                  <a:cubicBezTo>
                    <a:pt x="1351" y="4426"/>
                    <a:pt x="1558" y="4369"/>
                    <a:pt x="1743" y="4245"/>
                  </a:cubicBezTo>
                  <a:lnTo>
                    <a:pt x="4788" y="1806"/>
                  </a:lnTo>
                  <a:cubicBezTo>
                    <a:pt x="5053" y="1458"/>
                    <a:pt x="5136" y="1019"/>
                    <a:pt x="4962" y="670"/>
                  </a:cubicBezTo>
                  <a:cubicBezTo>
                    <a:pt x="4767" y="212"/>
                    <a:pt x="4368" y="0"/>
                    <a:pt x="39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49"/>
            <p:cNvSpPr/>
            <p:nvPr/>
          </p:nvSpPr>
          <p:spPr>
            <a:xfrm>
              <a:off x="1294300" y="3261025"/>
              <a:ext cx="65350" cy="80675"/>
            </a:xfrm>
            <a:custGeom>
              <a:rect b="b" l="l" r="r" t="t"/>
              <a:pathLst>
                <a:path extrusionOk="0" h="3227" w="2614">
                  <a:moveTo>
                    <a:pt x="1395" y="1"/>
                  </a:moveTo>
                  <a:cubicBezTo>
                    <a:pt x="1130" y="1"/>
                    <a:pt x="1046" y="175"/>
                    <a:pt x="1046" y="265"/>
                  </a:cubicBezTo>
                  <a:cubicBezTo>
                    <a:pt x="524" y="1046"/>
                    <a:pt x="1" y="2182"/>
                    <a:pt x="1" y="2182"/>
                  </a:cubicBezTo>
                  <a:cubicBezTo>
                    <a:pt x="1" y="2265"/>
                    <a:pt x="1" y="2356"/>
                    <a:pt x="85" y="2356"/>
                  </a:cubicBezTo>
                  <a:cubicBezTo>
                    <a:pt x="85" y="2398"/>
                    <a:pt x="107" y="2418"/>
                    <a:pt x="140" y="2418"/>
                  </a:cubicBezTo>
                  <a:cubicBezTo>
                    <a:pt x="173" y="2418"/>
                    <a:pt x="217" y="2398"/>
                    <a:pt x="259" y="2356"/>
                  </a:cubicBezTo>
                  <a:lnTo>
                    <a:pt x="781" y="1568"/>
                  </a:lnTo>
                  <a:lnTo>
                    <a:pt x="349" y="2704"/>
                  </a:lnTo>
                  <a:cubicBezTo>
                    <a:pt x="349" y="2788"/>
                    <a:pt x="349" y="2788"/>
                    <a:pt x="433" y="2878"/>
                  </a:cubicBezTo>
                  <a:cubicBezTo>
                    <a:pt x="524" y="2878"/>
                    <a:pt x="524" y="2878"/>
                    <a:pt x="607" y="2788"/>
                  </a:cubicBezTo>
                  <a:lnTo>
                    <a:pt x="1130" y="1743"/>
                  </a:lnTo>
                  <a:lnTo>
                    <a:pt x="1130" y="1743"/>
                  </a:lnTo>
                  <a:lnTo>
                    <a:pt x="872" y="3053"/>
                  </a:lnTo>
                  <a:cubicBezTo>
                    <a:pt x="872" y="3136"/>
                    <a:pt x="956" y="3227"/>
                    <a:pt x="956" y="3227"/>
                  </a:cubicBezTo>
                  <a:cubicBezTo>
                    <a:pt x="1046" y="3227"/>
                    <a:pt x="1130" y="3227"/>
                    <a:pt x="1130" y="3136"/>
                  </a:cubicBezTo>
                  <a:lnTo>
                    <a:pt x="1569" y="1743"/>
                  </a:lnTo>
                  <a:lnTo>
                    <a:pt x="1569" y="2962"/>
                  </a:lnTo>
                  <a:cubicBezTo>
                    <a:pt x="1569" y="3053"/>
                    <a:pt x="1652" y="3136"/>
                    <a:pt x="1743" y="3136"/>
                  </a:cubicBezTo>
                  <a:cubicBezTo>
                    <a:pt x="1827" y="3136"/>
                    <a:pt x="1827" y="3136"/>
                    <a:pt x="1827" y="3053"/>
                  </a:cubicBezTo>
                  <a:lnTo>
                    <a:pt x="1917" y="1394"/>
                  </a:lnTo>
                  <a:cubicBezTo>
                    <a:pt x="2266" y="1568"/>
                    <a:pt x="2349" y="1659"/>
                    <a:pt x="2523" y="1743"/>
                  </a:cubicBezTo>
                  <a:cubicBezTo>
                    <a:pt x="2523" y="1743"/>
                    <a:pt x="2614" y="1743"/>
                    <a:pt x="2614" y="1659"/>
                  </a:cubicBezTo>
                  <a:cubicBezTo>
                    <a:pt x="2614" y="1485"/>
                    <a:pt x="2614" y="1311"/>
                    <a:pt x="2440" y="1220"/>
                  </a:cubicBezTo>
                  <a:lnTo>
                    <a:pt x="1743" y="349"/>
                  </a:lnTo>
                  <a:cubicBezTo>
                    <a:pt x="1743" y="175"/>
                    <a:pt x="1652" y="1"/>
                    <a:pt x="1395" y="1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49"/>
            <p:cNvSpPr/>
            <p:nvPr/>
          </p:nvSpPr>
          <p:spPr>
            <a:xfrm>
              <a:off x="1318175" y="3131275"/>
              <a:ext cx="93750" cy="145100"/>
            </a:xfrm>
            <a:custGeom>
              <a:rect b="b" l="l" r="r" t="t"/>
              <a:pathLst>
                <a:path extrusionOk="0" h="5804" w="3750">
                  <a:moveTo>
                    <a:pt x="2462" y="1"/>
                  </a:moveTo>
                  <a:cubicBezTo>
                    <a:pt x="2061" y="1"/>
                    <a:pt x="1706" y="249"/>
                    <a:pt x="1568" y="661"/>
                  </a:cubicBezTo>
                  <a:cubicBezTo>
                    <a:pt x="1046" y="1707"/>
                    <a:pt x="1" y="5539"/>
                    <a:pt x="1" y="5630"/>
                  </a:cubicBezTo>
                  <a:cubicBezTo>
                    <a:pt x="123" y="5595"/>
                    <a:pt x="239" y="5581"/>
                    <a:pt x="345" y="5581"/>
                  </a:cubicBezTo>
                  <a:cubicBezTo>
                    <a:pt x="769" y="5581"/>
                    <a:pt x="1046" y="5804"/>
                    <a:pt x="1046" y="5804"/>
                  </a:cubicBezTo>
                  <a:lnTo>
                    <a:pt x="3401" y="1532"/>
                  </a:lnTo>
                  <a:cubicBezTo>
                    <a:pt x="3749" y="926"/>
                    <a:pt x="3485" y="229"/>
                    <a:pt x="2788" y="55"/>
                  </a:cubicBezTo>
                  <a:cubicBezTo>
                    <a:pt x="2678" y="18"/>
                    <a:pt x="2568" y="1"/>
                    <a:pt x="2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>
              <a:off x="1422700" y="3215375"/>
              <a:ext cx="65350" cy="219875"/>
            </a:xfrm>
            <a:custGeom>
              <a:rect b="b" l="l" r="r" t="t"/>
              <a:pathLst>
                <a:path extrusionOk="0" h="8795" w="2614">
                  <a:moveTo>
                    <a:pt x="1310" y="1"/>
                  </a:moveTo>
                  <a:cubicBezTo>
                    <a:pt x="523" y="1"/>
                    <a:pt x="0" y="259"/>
                    <a:pt x="0" y="1130"/>
                  </a:cubicBezTo>
                  <a:lnTo>
                    <a:pt x="175" y="7666"/>
                  </a:lnTo>
                  <a:cubicBezTo>
                    <a:pt x="175" y="8363"/>
                    <a:pt x="614" y="8795"/>
                    <a:pt x="1220" y="8795"/>
                  </a:cubicBezTo>
                  <a:cubicBezTo>
                    <a:pt x="1833" y="8795"/>
                    <a:pt x="2265" y="8363"/>
                    <a:pt x="2265" y="7666"/>
                  </a:cubicBezTo>
                  <a:lnTo>
                    <a:pt x="2613" y="1130"/>
                  </a:lnTo>
                  <a:cubicBezTo>
                    <a:pt x="2613" y="259"/>
                    <a:pt x="2007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49"/>
            <p:cNvSpPr/>
            <p:nvPr/>
          </p:nvSpPr>
          <p:spPr>
            <a:xfrm>
              <a:off x="1427050" y="3378625"/>
              <a:ext cx="52300" cy="199300"/>
            </a:xfrm>
            <a:custGeom>
              <a:rect b="b" l="l" r="r" t="t"/>
              <a:pathLst>
                <a:path extrusionOk="0" h="7972" w="2092">
                  <a:moveTo>
                    <a:pt x="1046" y="0"/>
                  </a:moveTo>
                  <a:cubicBezTo>
                    <a:pt x="440" y="0"/>
                    <a:pt x="1" y="523"/>
                    <a:pt x="1" y="1136"/>
                  </a:cubicBezTo>
                  <a:lnTo>
                    <a:pt x="91" y="7839"/>
                  </a:lnTo>
                  <a:cubicBezTo>
                    <a:pt x="91" y="7839"/>
                    <a:pt x="490" y="7972"/>
                    <a:pt x="958" y="7972"/>
                  </a:cubicBezTo>
                  <a:cubicBezTo>
                    <a:pt x="1249" y="7972"/>
                    <a:pt x="1567" y="7921"/>
                    <a:pt x="1833" y="7755"/>
                  </a:cubicBezTo>
                  <a:cubicBezTo>
                    <a:pt x="1833" y="7581"/>
                    <a:pt x="2091" y="1136"/>
                    <a:pt x="2091" y="1136"/>
                  </a:cubicBezTo>
                  <a:cubicBezTo>
                    <a:pt x="2091" y="523"/>
                    <a:pt x="1659" y="0"/>
                    <a:pt x="1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49"/>
            <p:cNvSpPr/>
            <p:nvPr/>
          </p:nvSpPr>
          <p:spPr>
            <a:xfrm>
              <a:off x="1355275" y="3498475"/>
              <a:ext cx="121975" cy="130575"/>
            </a:xfrm>
            <a:custGeom>
              <a:rect b="b" l="l" r="r" t="t"/>
              <a:pathLst>
                <a:path extrusionOk="0" h="5223" w="4879">
                  <a:moveTo>
                    <a:pt x="4878" y="0"/>
                  </a:moveTo>
                  <a:cubicBezTo>
                    <a:pt x="4878" y="0"/>
                    <a:pt x="4436" y="294"/>
                    <a:pt x="3664" y="294"/>
                  </a:cubicBezTo>
                  <a:cubicBezTo>
                    <a:pt x="3407" y="294"/>
                    <a:pt x="3114" y="261"/>
                    <a:pt x="2788" y="174"/>
                  </a:cubicBezTo>
                  <a:lnTo>
                    <a:pt x="2788" y="174"/>
                  </a:lnTo>
                  <a:lnTo>
                    <a:pt x="2872" y="3045"/>
                  </a:lnTo>
                  <a:cubicBezTo>
                    <a:pt x="2872" y="3045"/>
                    <a:pt x="1" y="4181"/>
                    <a:pt x="349" y="4961"/>
                  </a:cubicBezTo>
                  <a:cubicBezTo>
                    <a:pt x="403" y="5150"/>
                    <a:pt x="612" y="5222"/>
                    <a:pt x="915" y="5222"/>
                  </a:cubicBezTo>
                  <a:cubicBezTo>
                    <a:pt x="1597" y="5222"/>
                    <a:pt x="2752" y="4854"/>
                    <a:pt x="3659" y="4613"/>
                  </a:cubicBezTo>
                  <a:cubicBezTo>
                    <a:pt x="4182" y="4439"/>
                    <a:pt x="4614" y="4439"/>
                    <a:pt x="4704" y="3916"/>
                  </a:cubicBezTo>
                  <a:lnTo>
                    <a:pt x="4704" y="2871"/>
                  </a:lnTo>
                  <a:lnTo>
                    <a:pt x="4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49"/>
            <p:cNvSpPr/>
            <p:nvPr/>
          </p:nvSpPr>
          <p:spPr>
            <a:xfrm>
              <a:off x="1433675" y="3531050"/>
              <a:ext cx="36950" cy="34850"/>
            </a:xfrm>
            <a:custGeom>
              <a:rect b="b" l="l" r="r" t="t"/>
              <a:pathLst>
                <a:path extrusionOk="0" h="1394" w="1478">
                  <a:moveTo>
                    <a:pt x="697" y="0"/>
                  </a:moveTo>
                  <a:lnTo>
                    <a:pt x="523" y="523"/>
                  </a:lnTo>
                  <a:lnTo>
                    <a:pt x="0" y="523"/>
                  </a:lnTo>
                  <a:lnTo>
                    <a:pt x="432" y="871"/>
                  </a:lnTo>
                  <a:lnTo>
                    <a:pt x="258" y="1394"/>
                  </a:lnTo>
                  <a:lnTo>
                    <a:pt x="697" y="1045"/>
                  </a:lnTo>
                  <a:lnTo>
                    <a:pt x="1220" y="1394"/>
                  </a:lnTo>
                  <a:lnTo>
                    <a:pt x="1220" y="1394"/>
                  </a:lnTo>
                  <a:lnTo>
                    <a:pt x="1046" y="871"/>
                  </a:lnTo>
                  <a:lnTo>
                    <a:pt x="1478" y="523"/>
                  </a:lnTo>
                  <a:lnTo>
                    <a:pt x="871" y="5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49"/>
            <p:cNvSpPr/>
            <p:nvPr/>
          </p:nvSpPr>
          <p:spPr>
            <a:xfrm>
              <a:off x="1485925" y="3215375"/>
              <a:ext cx="67450" cy="219875"/>
            </a:xfrm>
            <a:custGeom>
              <a:rect b="b" l="l" r="r" t="t"/>
              <a:pathLst>
                <a:path extrusionOk="0" h="8795" w="2698">
                  <a:moveTo>
                    <a:pt x="1395" y="1"/>
                  </a:moveTo>
                  <a:cubicBezTo>
                    <a:pt x="607" y="1"/>
                    <a:pt x="1" y="259"/>
                    <a:pt x="84" y="1130"/>
                  </a:cubicBezTo>
                  <a:lnTo>
                    <a:pt x="349" y="7666"/>
                  </a:lnTo>
                  <a:cubicBezTo>
                    <a:pt x="349" y="8363"/>
                    <a:pt x="872" y="8795"/>
                    <a:pt x="1395" y="8795"/>
                  </a:cubicBezTo>
                  <a:cubicBezTo>
                    <a:pt x="2001" y="8795"/>
                    <a:pt x="2523" y="8363"/>
                    <a:pt x="2523" y="7666"/>
                  </a:cubicBezTo>
                  <a:lnTo>
                    <a:pt x="2698" y="1130"/>
                  </a:lnTo>
                  <a:cubicBezTo>
                    <a:pt x="2698" y="259"/>
                    <a:pt x="2091" y="1"/>
                    <a:pt x="1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49"/>
            <p:cNvSpPr/>
            <p:nvPr/>
          </p:nvSpPr>
          <p:spPr>
            <a:xfrm>
              <a:off x="1494650" y="3378625"/>
              <a:ext cx="54375" cy="199300"/>
            </a:xfrm>
            <a:custGeom>
              <a:rect b="b" l="l" r="r" t="t"/>
              <a:pathLst>
                <a:path extrusionOk="0" h="7972" w="2175">
                  <a:moveTo>
                    <a:pt x="1046" y="0"/>
                  </a:moveTo>
                  <a:cubicBezTo>
                    <a:pt x="523" y="0"/>
                    <a:pt x="0" y="523"/>
                    <a:pt x="0" y="1136"/>
                  </a:cubicBezTo>
                  <a:cubicBezTo>
                    <a:pt x="0" y="1136"/>
                    <a:pt x="258" y="7581"/>
                    <a:pt x="258" y="7755"/>
                  </a:cubicBezTo>
                  <a:cubicBezTo>
                    <a:pt x="525" y="7921"/>
                    <a:pt x="843" y="7972"/>
                    <a:pt x="1133" y="7972"/>
                  </a:cubicBezTo>
                  <a:cubicBezTo>
                    <a:pt x="1602" y="7972"/>
                    <a:pt x="2000" y="7839"/>
                    <a:pt x="2000" y="7839"/>
                  </a:cubicBezTo>
                  <a:lnTo>
                    <a:pt x="2174" y="1136"/>
                  </a:lnTo>
                  <a:cubicBezTo>
                    <a:pt x="2174" y="523"/>
                    <a:pt x="1652" y="0"/>
                    <a:pt x="1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49"/>
            <p:cNvSpPr/>
            <p:nvPr/>
          </p:nvSpPr>
          <p:spPr>
            <a:xfrm>
              <a:off x="1496725" y="3498475"/>
              <a:ext cx="121975" cy="130575"/>
            </a:xfrm>
            <a:custGeom>
              <a:rect b="b" l="l" r="r" t="t"/>
              <a:pathLst>
                <a:path extrusionOk="0" h="5223" w="4879">
                  <a:moveTo>
                    <a:pt x="1" y="0"/>
                  </a:moveTo>
                  <a:lnTo>
                    <a:pt x="175" y="2871"/>
                  </a:lnTo>
                  <a:lnTo>
                    <a:pt x="175" y="3916"/>
                  </a:lnTo>
                  <a:cubicBezTo>
                    <a:pt x="266" y="4439"/>
                    <a:pt x="698" y="4439"/>
                    <a:pt x="1220" y="4613"/>
                  </a:cubicBezTo>
                  <a:cubicBezTo>
                    <a:pt x="2128" y="4854"/>
                    <a:pt x="3282" y="5222"/>
                    <a:pt x="3964" y="5222"/>
                  </a:cubicBezTo>
                  <a:cubicBezTo>
                    <a:pt x="4267" y="5222"/>
                    <a:pt x="4477" y="5150"/>
                    <a:pt x="4530" y="4961"/>
                  </a:cubicBezTo>
                  <a:cubicBezTo>
                    <a:pt x="4879" y="4181"/>
                    <a:pt x="2091" y="3045"/>
                    <a:pt x="2091" y="3045"/>
                  </a:cubicBezTo>
                  <a:lnTo>
                    <a:pt x="2182" y="174"/>
                  </a:lnTo>
                  <a:lnTo>
                    <a:pt x="2182" y="174"/>
                  </a:lnTo>
                  <a:cubicBezTo>
                    <a:pt x="1854" y="261"/>
                    <a:pt x="1554" y="294"/>
                    <a:pt x="1288" y="294"/>
                  </a:cubicBezTo>
                  <a:cubicBezTo>
                    <a:pt x="491" y="29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49"/>
            <p:cNvSpPr/>
            <p:nvPr/>
          </p:nvSpPr>
          <p:spPr>
            <a:xfrm>
              <a:off x="1503350" y="3531050"/>
              <a:ext cx="36950" cy="34850"/>
            </a:xfrm>
            <a:custGeom>
              <a:rect b="b" l="l" r="r" t="t"/>
              <a:pathLst>
                <a:path extrusionOk="0" h="1394" w="1478">
                  <a:moveTo>
                    <a:pt x="781" y="0"/>
                  </a:moveTo>
                  <a:lnTo>
                    <a:pt x="607" y="523"/>
                  </a:lnTo>
                  <a:lnTo>
                    <a:pt x="1" y="523"/>
                  </a:lnTo>
                  <a:lnTo>
                    <a:pt x="523" y="871"/>
                  </a:lnTo>
                  <a:lnTo>
                    <a:pt x="349" y="1394"/>
                  </a:lnTo>
                  <a:lnTo>
                    <a:pt x="781" y="1045"/>
                  </a:lnTo>
                  <a:lnTo>
                    <a:pt x="1220" y="1394"/>
                  </a:lnTo>
                  <a:lnTo>
                    <a:pt x="1046" y="871"/>
                  </a:lnTo>
                  <a:lnTo>
                    <a:pt x="1478" y="523"/>
                  </a:lnTo>
                  <a:lnTo>
                    <a:pt x="955" y="52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49"/>
            <p:cNvSpPr/>
            <p:nvPr/>
          </p:nvSpPr>
          <p:spPr>
            <a:xfrm>
              <a:off x="1422700" y="3202800"/>
              <a:ext cx="128575" cy="93100"/>
            </a:xfrm>
            <a:custGeom>
              <a:rect b="b" l="l" r="r" t="t"/>
              <a:pathLst>
                <a:path extrusionOk="0" h="3724" w="5143">
                  <a:moveTo>
                    <a:pt x="2572" y="0"/>
                  </a:moveTo>
                  <a:cubicBezTo>
                    <a:pt x="1286" y="0"/>
                    <a:pt x="0" y="459"/>
                    <a:pt x="0" y="1375"/>
                  </a:cubicBezTo>
                  <a:cubicBezTo>
                    <a:pt x="0" y="3201"/>
                    <a:pt x="697" y="3723"/>
                    <a:pt x="2530" y="3723"/>
                  </a:cubicBezTo>
                  <a:cubicBezTo>
                    <a:pt x="4356" y="3723"/>
                    <a:pt x="5143" y="3465"/>
                    <a:pt x="5143" y="1375"/>
                  </a:cubicBezTo>
                  <a:cubicBezTo>
                    <a:pt x="5143" y="459"/>
                    <a:pt x="3857" y="0"/>
                    <a:pt x="2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49"/>
            <p:cNvSpPr/>
            <p:nvPr/>
          </p:nvSpPr>
          <p:spPr>
            <a:xfrm>
              <a:off x="1494650" y="3070075"/>
              <a:ext cx="128400" cy="110675"/>
            </a:xfrm>
            <a:custGeom>
              <a:rect b="b" l="l" r="r" t="t"/>
              <a:pathLst>
                <a:path extrusionOk="0" h="4427" w="5136">
                  <a:moveTo>
                    <a:pt x="1166" y="0"/>
                  </a:moveTo>
                  <a:cubicBezTo>
                    <a:pt x="738" y="0"/>
                    <a:pt x="306" y="212"/>
                    <a:pt x="174" y="670"/>
                  </a:cubicBezTo>
                  <a:cubicBezTo>
                    <a:pt x="0" y="1019"/>
                    <a:pt x="0" y="1458"/>
                    <a:pt x="258" y="1806"/>
                  </a:cubicBezTo>
                  <a:lnTo>
                    <a:pt x="3394" y="4245"/>
                  </a:lnTo>
                  <a:cubicBezTo>
                    <a:pt x="3549" y="4369"/>
                    <a:pt x="3748" y="4426"/>
                    <a:pt x="3951" y="4426"/>
                  </a:cubicBezTo>
                  <a:cubicBezTo>
                    <a:pt x="4321" y="4426"/>
                    <a:pt x="4707" y="4234"/>
                    <a:pt x="4878" y="3897"/>
                  </a:cubicBezTo>
                  <a:cubicBezTo>
                    <a:pt x="5136" y="3458"/>
                    <a:pt x="5052" y="2935"/>
                    <a:pt x="4613" y="2587"/>
                  </a:cubicBezTo>
                  <a:cubicBezTo>
                    <a:pt x="4613" y="2587"/>
                    <a:pt x="1652" y="148"/>
                    <a:pt x="1568" y="64"/>
                  </a:cubicBezTo>
                  <a:cubicBezTo>
                    <a:pt x="1441" y="22"/>
                    <a:pt x="1304" y="0"/>
                    <a:pt x="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49"/>
            <p:cNvSpPr/>
            <p:nvPr/>
          </p:nvSpPr>
          <p:spPr>
            <a:xfrm>
              <a:off x="1616575" y="3261025"/>
              <a:ext cx="67450" cy="80675"/>
            </a:xfrm>
            <a:custGeom>
              <a:rect b="b" l="l" r="r" t="t"/>
              <a:pathLst>
                <a:path extrusionOk="0" h="3227" w="2698">
                  <a:moveTo>
                    <a:pt x="1304" y="1"/>
                  </a:moveTo>
                  <a:cubicBezTo>
                    <a:pt x="1046" y="1"/>
                    <a:pt x="956" y="175"/>
                    <a:pt x="956" y="349"/>
                  </a:cubicBezTo>
                  <a:cubicBezTo>
                    <a:pt x="956" y="349"/>
                    <a:pt x="524" y="788"/>
                    <a:pt x="175" y="1220"/>
                  </a:cubicBezTo>
                  <a:cubicBezTo>
                    <a:pt x="85" y="1311"/>
                    <a:pt x="1" y="1485"/>
                    <a:pt x="1" y="1659"/>
                  </a:cubicBezTo>
                  <a:cubicBezTo>
                    <a:pt x="1" y="1743"/>
                    <a:pt x="85" y="1743"/>
                    <a:pt x="175" y="1743"/>
                  </a:cubicBezTo>
                  <a:cubicBezTo>
                    <a:pt x="259" y="1659"/>
                    <a:pt x="433" y="1568"/>
                    <a:pt x="698" y="1394"/>
                  </a:cubicBezTo>
                  <a:lnTo>
                    <a:pt x="781" y="3053"/>
                  </a:lnTo>
                  <a:cubicBezTo>
                    <a:pt x="781" y="3136"/>
                    <a:pt x="872" y="3136"/>
                    <a:pt x="956" y="3136"/>
                  </a:cubicBezTo>
                  <a:cubicBezTo>
                    <a:pt x="1046" y="3136"/>
                    <a:pt x="1130" y="3053"/>
                    <a:pt x="1130" y="2962"/>
                  </a:cubicBezTo>
                  <a:lnTo>
                    <a:pt x="1130" y="1743"/>
                  </a:lnTo>
                  <a:lnTo>
                    <a:pt x="1478" y="3136"/>
                  </a:lnTo>
                  <a:cubicBezTo>
                    <a:pt x="1569" y="3227"/>
                    <a:pt x="1569" y="3227"/>
                    <a:pt x="1652" y="3227"/>
                  </a:cubicBezTo>
                  <a:cubicBezTo>
                    <a:pt x="1743" y="3227"/>
                    <a:pt x="1743" y="3136"/>
                    <a:pt x="1743" y="3053"/>
                  </a:cubicBezTo>
                  <a:lnTo>
                    <a:pt x="1569" y="1743"/>
                  </a:lnTo>
                  <a:lnTo>
                    <a:pt x="1569" y="1743"/>
                  </a:lnTo>
                  <a:lnTo>
                    <a:pt x="2091" y="2788"/>
                  </a:lnTo>
                  <a:cubicBezTo>
                    <a:pt x="2091" y="2878"/>
                    <a:pt x="2175" y="2878"/>
                    <a:pt x="2266" y="2878"/>
                  </a:cubicBezTo>
                  <a:cubicBezTo>
                    <a:pt x="2266" y="2788"/>
                    <a:pt x="2349" y="2788"/>
                    <a:pt x="2266" y="2704"/>
                  </a:cubicBezTo>
                  <a:lnTo>
                    <a:pt x="1917" y="1568"/>
                  </a:lnTo>
                  <a:lnTo>
                    <a:pt x="2440" y="2356"/>
                  </a:lnTo>
                  <a:cubicBezTo>
                    <a:pt x="2440" y="2398"/>
                    <a:pt x="2461" y="2418"/>
                    <a:pt x="2493" y="2418"/>
                  </a:cubicBezTo>
                  <a:cubicBezTo>
                    <a:pt x="2525" y="2418"/>
                    <a:pt x="2569" y="2398"/>
                    <a:pt x="2614" y="2356"/>
                  </a:cubicBezTo>
                  <a:cubicBezTo>
                    <a:pt x="2614" y="2356"/>
                    <a:pt x="2698" y="2265"/>
                    <a:pt x="2614" y="2182"/>
                  </a:cubicBezTo>
                  <a:cubicBezTo>
                    <a:pt x="2614" y="2182"/>
                    <a:pt x="2175" y="1046"/>
                    <a:pt x="1652" y="265"/>
                  </a:cubicBezTo>
                  <a:cubicBezTo>
                    <a:pt x="1652" y="175"/>
                    <a:pt x="1569" y="1"/>
                    <a:pt x="1304" y="1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49"/>
            <p:cNvSpPr/>
            <p:nvPr/>
          </p:nvSpPr>
          <p:spPr>
            <a:xfrm>
              <a:off x="1564325" y="3131275"/>
              <a:ext cx="95850" cy="145100"/>
            </a:xfrm>
            <a:custGeom>
              <a:rect b="b" l="l" r="r" t="t"/>
              <a:pathLst>
                <a:path extrusionOk="0" h="5804" w="3834">
                  <a:moveTo>
                    <a:pt x="1363" y="1"/>
                  </a:moveTo>
                  <a:cubicBezTo>
                    <a:pt x="1261" y="1"/>
                    <a:pt x="1156" y="18"/>
                    <a:pt x="1046" y="55"/>
                  </a:cubicBezTo>
                  <a:cubicBezTo>
                    <a:pt x="349" y="229"/>
                    <a:pt x="1" y="926"/>
                    <a:pt x="349" y="1532"/>
                  </a:cubicBezTo>
                  <a:lnTo>
                    <a:pt x="2788" y="5804"/>
                  </a:lnTo>
                  <a:cubicBezTo>
                    <a:pt x="2788" y="5804"/>
                    <a:pt x="3064" y="5581"/>
                    <a:pt x="3489" y="5581"/>
                  </a:cubicBezTo>
                  <a:cubicBezTo>
                    <a:pt x="3595" y="5581"/>
                    <a:pt x="3710" y="5595"/>
                    <a:pt x="3833" y="5630"/>
                  </a:cubicBezTo>
                  <a:cubicBezTo>
                    <a:pt x="3833" y="5539"/>
                    <a:pt x="2697" y="1707"/>
                    <a:pt x="2265" y="661"/>
                  </a:cubicBezTo>
                  <a:cubicBezTo>
                    <a:pt x="2056" y="249"/>
                    <a:pt x="1743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49"/>
            <p:cNvSpPr/>
            <p:nvPr/>
          </p:nvSpPr>
          <p:spPr>
            <a:xfrm>
              <a:off x="1257200" y="3282800"/>
              <a:ext cx="115525" cy="106800"/>
            </a:xfrm>
            <a:custGeom>
              <a:rect b="b" l="l" r="r" t="t"/>
              <a:pathLst>
                <a:path extrusionOk="0" h="4272" w="4621">
                  <a:moveTo>
                    <a:pt x="2265" y="1"/>
                  </a:moveTo>
                  <a:cubicBezTo>
                    <a:pt x="175" y="1"/>
                    <a:pt x="1" y="4272"/>
                    <a:pt x="1" y="4272"/>
                  </a:cubicBezTo>
                  <a:lnTo>
                    <a:pt x="4621" y="4272"/>
                  </a:lnTo>
                  <a:cubicBezTo>
                    <a:pt x="4621" y="4272"/>
                    <a:pt x="4446" y="1"/>
                    <a:pt x="2265" y="1"/>
                  </a:cubicBezTo>
                  <a:cubicBezTo>
                    <a:pt x="4182" y="1"/>
                    <a:pt x="4446" y="3659"/>
                    <a:pt x="4530" y="4181"/>
                  </a:cubicBezTo>
                  <a:lnTo>
                    <a:pt x="91" y="4181"/>
                  </a:lnTo>
                  <a:cubicBezTo>
                    <a:pt x="91" y="3659"/>
                    <a:pt x="440" y="1"/>
                    <a:pt x="2265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49"/>
            <p:cNvSpPr/>
            <p:nvPr/>
          </p:nvSpPr>
          <p:spPr>
            <a:xfrm>
              <a:off x="1257200" y="3382975"/>
              <a:ext cx="115525" cy="15350"/>
            </a:xfrm>
            <a:custGeom>
              <a:rect b="b" l="l" r="r" t="t"/>
              <a:pathLst>
                <a:path extrusionOk="0" h="614" w="4621">
                  <a:moveTo>
                    <a:pt x="1" y="0"/>
                  </a:moveTo>
                  <a:lnTo>
                    <a:pt x="1" y="613"/>
                  </a:lnTo>
                  <a:lnTo>
                    <a:pt x="4621" y="613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49"/>
            <p:cNvSpPr/>
            <p:nvPr/>
          </p:nvSpPr>
          <p:spPr>
            <a:xfrm>
              <a:off x="1215925" y="3398300"/>
              <a:ext cx="198100" cy="148100"/>
            </a:xfrm>
            <a:custGeom>
              <a:rect b="b" l="l" r="r" t="t"/>
              <a:pathLst>
                <a:path extrusionOk="0" h="5924" w="7924">
                  <a:moveTo>
                    <a:pt x="1568" y="0"/>
                  </a:moveTo>
                  <a:cubicBezTo>
                    <a:pt x="1129" y="349"/>
                    <a:pt x="697" y="955"/>
                    <a:pt x="523" y="1742"/>
                  </a:cubicBezTo>
                  <a:cubicBezTo>
                    <a:pt x="0" y="3742"/>
                    <a:pt x="174" y="5923"/>
                    <a:pt x="3916" y="5923"/>
                  </a:cubicBezTo>
                  <a:cubicBezTo>
                    <a:pt x="7665" y="5923"/>
                    <a:pt x="7923" y="3742"/>
                    <a:pt x="7400" y="1742"/>
                  </a:cubicBezTo>
                  <a:cubicBezTo>
                    <a:pt x="7143" y="955"/>
                    <a:pt x="6794" y="349"/>
                    <a:pt x="6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49"/>
            <p:cNvSpPr/>
            <p:nvPr/>
          </p:nvSpPr>
          <p:spPr>
            <a:xfrm>
              <a:off x="1326875" y="3443000"/>
              <a:ext cx="34875" cy="42425"/>
            </a:xfrm>
            <a:custGeom>
              <a:rect b="b" l="l" r="r" t="t"/>
              <a:pathLst>
                <a:path extrusionOk="0" h="1697" w="1395">
                  <a:moveTo>
                    <a:pt x="328" y="1"/>
                  </a:moveTo>
                  <a:cubicBezTo>
                    <a:pt x="303" y="1"/>
                    <a:pt x="266" y="38"/>
                    <a:pt x="266" y="38"/>
                  </a:cubicBezTo>
                  <a:lnTo>
                    <a:pt x="92" y="1606"/>
                  </a:lnTo>
                  <a:cubicBezTo>
                    <a:pt x="1" y="1696"/>
                    <a:pt x="92" y="1696"/>
                    <a:pt x="175" y="1696"/>
                  </a:cubicBezTo>
                  <a:lnTo>
                    <a:pt x="1311" y="1174"/>
                  </a:lnTo>
                  <a:cubicBezTo>
                    <a:pt x="1395" y="1174"/>
                    <a:pt x="1395" y="1083"/>
                    <a:pt x="1311" y="1083"/>
                  </a:cubicBezTo>
                  <a:lnTo>
                    <a:pt x="349" y="38"/>
                  </a:lnTo>
                  <a:cubicBezTo>
                    <a:pt x="349" y="10"/>
                    <a:pt x="340" y="1"/>
                    <a:pt x="328" y="1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49"/>
            <p:cNvSpPr/>
            <p:nvPr/>
          </p:nvSpPr>
          <p:spPr>
            <a:xfrm>
              <a:off x="1272525" y="3486550"/>
              <a:ext cx="80525" cy="35950"/>
            </a:xfrm>
            <a:custGeom>
              <a:rect b="b" l="l" r="r" t="t"/>
              <a:pathLst>
                <a:path extrusionOk="0" h="1438" w="3221">
                  <a:moveTo>
                    <a:pt x="26" y="1"/>
                  </a:moveTo>
                  <a:cubicBezTo>
                    <a:pt x="1" y="1"/>
                    <a:pt x="1" y="38"/>
                    <a:pt x="1" y="38"/>
                  </a:cubicBezTo>
                  <a:cubicBezTo>
                    <a:pt x="1" y="459"/>
                    <a:pt x="238" y="1437"/>
                    <a:pt x="1639" y="1437"/>
                  </a:cubicBezTo>
                  <a:cubicBezTo>
                    <a:pt x="1700" y="1437"/>
                    <a:pt x="1762" y="1435"/>
                    <a:pt x="1827" y="1432"/>
                  </a:cubicBezTo>
                  <a:cubicBezTo>
                    <a:pt x="2788" y="1257"/>
                    <a:pt x="3137" y="477"/>
                    <a:pt x="3220" y="129"/>
                  </a:cubicBezTo>
                  <a:cubicBezTo>
                    <a:pt x="3220" y="129"/>
                    <a:pt x="3220" y="38"/>
                    <a:pt x="3137" y="38"/>
                  </a:cubicBezTo>
                  <a:cubicBezTo>
                    <a:pt x="2863" y="147"/>
                    <a:pt x="2152" y="390"/>
                    <a:pt x="1402" y="390"/>
                  </a:cubicBezTo>
                  <a:cubicBezTo>
                    <a:pt x="947" y="390"/>
                    <a:pt x="479" y="301"/>
                    <a:pt x="85" y="38"/>
                  </a:cubicBezTo>
                  <a:cubicBezTo>
                    <a:pt x="57" y="10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49"/>
            <p:cNvSpPr/>
            <p:nvPr/>
          </p:nvSpPr>
          <p:spPr>
            <a:xfrm>
              <a:off x="1265925" y="3443000"/>
              <a:ext cx="34850" cy="42425"/>
            </a:xfrm>
            <a:custGeom>
              <a:rect b="b" l="l" r="r" t="t"/>
              <a:pathLst>
                <a:path extrusionOk="0" h="1697" w="1394">
                  <a:moveTo>
                    <a:pt x="1069" y="1"/>
                  </a:moveTo>
                  <a:cubicBezTo>
                    <a:pt x="1055" y="1"/>
                    <a:pt x="1045" y="10"/>
                    <a:pt x="1045" y="38"/>
                  </a:cubicBezTo>
                  <a:lnTo>
                    <a:pt x="91" y="1083"/>
                  </a:lnTo>
                  <a:cubicBezTo>
                    <a:pt x="0" y="1083"/>
                    <a:pt x="91" y="1174"/>
                    <a:pt x="91" y="1174"/>
                  </a:cubicBezTo>
                  <a:lnTo>
                    <a:pt x="1310" y="1696"/>
                  </a:lnTo>
                  <a:cubicBezTo>
                    <a:pt x="1310" y="1696"/>
                    <a:pt x="1394" y="1696"/>
                    <a:pt x="1394" y="1606"/>
                  </a:cubicBezTo>
                  <a:lnTo>
                    <a:pt x="1136" y="38"/>
                  </a:lnTo>
                  <a:cubicBezTo>
                    <a:pt x="1136" y="38"/>
                    <a:pt x="1096" y="1"/>
                    <a:pt x="1069" y="1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49"/>
            <p:cNvSpPr/>
            <p:nvPr/>
          </p:nvSpPr>
          <p:spPr>
            <a:xfrm>
              <a:off x="1309475" y="3479350"/>
              <a:ext cx="8725" cy="8175"/>
            </a:xfrm>
            <a:custGeom>
              <a:rect b="b" l="l" r="r" t="t"/>
              <a:pathLst>
                <a:path extrusionOk="0" h="327" w="349">
                  <a:moveTo>
                    <a:pt x="144" y="0"/>
                  </a:moveTo>
                  <a:cubicBezTo>
                    <a:pt x="112" y="0"/>
                    <a:pt x="91" y="23"/>
                    <a:pt x="91" y="68"/>
                  </a:cubicBezTo>
                  <a:lnTo>
                    <a:pt x="0" y="242"/>
                  </a:lnTo>
                  <a:cubicBezTo>
                    <a:pt x="0" y="242"/>
                    <a:pt x="0" y="326"/>
                    <a:pt x="91" y="326"/>
                  </a:cubicBezTo>
                  <a:lnTo>
                    <a:pt x="265" y="326"/>
                  </a:lnTo>
                  <a:cubicBezTo>
                    <a:pt x="349" y="326"/>
                    <a:pt x="349" y="242"/>
                    <a:pt x="349" y="152"/>
                  </a:cubicBezTo>
                  <a:lnTo>
                    <a:pt x="265" y="68"/>
                  </a:lnTo>
                  <a:cubicBezTo>
                    <a:pt x="220" y="23"/>
                    <a:pt x="176" y="0"/>
                    <a:pt x="144" y="0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49"/>
            <p:cNvSpPr/>
            <p:nvPr/>
          </p:nvSpPr>
          <p:spPr>
            <a:xfrm>
              <a:off x="1257200" y="3396025"/>
              <a:ext cx="113250" cy="6650"/>
            </a:xfrm>
            <a:custGeom>
              <a:rect b="b" l="l" r="r" t="t"/>
              <a:pathLst>
                <a:path extrusionOk="0" h="266" w="4530">
                  <a:moveTo>
                    <a:pt x="1" y="1"/>
                  </a:moveTo>
                  <a:cubicBezTo>
                    <a:pt x="1" y="91"/>
                    <a:pt x="1" y="91"/>
                    <a:pt x="91" y="91"/>
                  </a:cubicBezTo>
                  <a:cubicBezTo>
                    <a:pt x="91" y="91"/>
                    <a:pt x="788" y="266"/>
                    <a:pt x="2091" y="266"/>
                  </a:cubicBezTo>
                  <a:cubicBezTo>
                    <a:pt x="2788" y="266"/>
                    <a:pt x="3575" y="266"/>
                    <a:pt x="4530" y="91"/>
                  </a:cubicBezTo>
                  <a:lnTo>
                    <a:pt x="4530" y="1"/>
                  </a:lnTo>
                  <a:lnTo>
                    <a:pt x="4446" y="1"/>
                  </a:lnTo>
                  <a:cubicBezTo>
                    <a:pt x="3575" y="175"/>
                    <a:pt x="2788" y="175"/>
                    <a:pt x="2091" y="175"/>
                  </a:cubicBezTo>
                  <a:cubicBezTo>
                    <a:pt x="1485" y="175"/>
                    <a:pt x="962" y="175"/>
                    <a:pt x="614" y="91"/>
                  </a:cubicBezTo>
                  <a:cubicBezTo>
                    <a:pt x="440" y="91"/>
                    <a:pt x="265" y="91"/>
                    <a:pt x="175" y="1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49"/>
            <p:cNvSpPr/>
            <p:nvPr/>
          </p:nvSpPr>
          <p:spPr>
            <a:xfrm>
              <a:off x="1422700" y="3056350"/>
              <a:ext cx="130675" cy="196950"/>
            </a:xfrm>
            <a:custGeom>
              <a:rect b="b" l="l" r="r" t="t"/>
              <a:pathLst>
                <a:path extrusionOk="0" h="7878" w="5227">
                  <a:moveTo>
                    <a:pt x="2613" y="0"/>
                  </a:moveTo>
                  <a:cubicBezTo>
                    <a:pt x="2265" y="0"/>
                    <a:pt x="1659" y="265"/>
                    <a:pt x="1136" y="439"/>
                  </a:cubicBezTo>
                  <a:cubicBezTo>
                    <a:pt x="788" y="613"/>
                    <a:pt x="523" y="962"/>
                    <a:pt x="523" y="1484"/>
                  </a:cubicBezTo>
                  <a:lnTo>
                    <a:pt x="0" y="7233"/>
                  </a:lnTo>
                  <a:cubicBezTo>
                    <a:pt x="0" y="7233"/>
                    <a:pt x="1010" y="7878"/>
                    <a:pt x="2614" y="7878"/>
                  </a:cubicBezTo>
                  <a:cubicBezTo>
                    <a:pt x="3368" y="7878"/>
                    <a:pt x="4253" y="7735"/>
                    <a:pt x="5227" y="7317"/>
                  </a:cubicBezTo>
                  <a:lnTo>
                    <a:pt x="4878" y="1484"/>
                  </a:lnTo>
                  <a:cubicBezTo>
                    <a:pt x="4795" y="1045"/>
                    <a:pt x="4530" y="613"/>
                    <a:pt x="4181" y="523"/>
                  </a:cubicBezTo>
                  <a:cubicBezTo>
                    <a:pt x="3659" y="265"/>
                    <a:pt x="2878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49"/>
            <p:cNvSpPr/>
            <p:nvPr/>
          </p:nvSpPr>
          <p:spPr>
            <a:xfrm>
              <a:off x="1544650" y="3110875"/>
              <a:ext cx="8725" cy="128400"/>
            </a:xfrm>
            <a:custGeom>
              <a:rect b="b" l="l" r="r" t="t"/>
              <a:pathLst>
                <a:path extrusionOk="0" h="5136" w="349">
                  <a:moveTo>
                    <a:pt x="0" y="0"/>
                  </a:moveTo>
                  <a:lnTo>
                    <a:pt x="265" y="5136"/>
                  </a:lnTo>
                  <a:lnTo>
                    <a:pt x="349" y="5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7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49"/>
            <p:cNvSpPr/>
            <p:nvPr/>
          </p:nvSpPr>
          <p:spPr>
            <a:xfrm>
              <a:off x="1420600" y="3112950"/>
              <a:ext cx="13100" cy="126325"/>
            </a:xfrm>
            <a:custGeom>
              <a:rect b="b" l="l" r="r" t="t"/>
              <a:pathLst>
                <a:path extrusionOk="0" h="5053" w="524">
                  <a:moveTo>
                    <a:pt x="433" y="1"/>
                  </a:moveTo>
                  <a:lnTo>
                    <a:pt x="1" y="4969"/>
                  </a:lnTo>
                  <a:cubicBezTo>
                    <a:pt x="1" y="4969"/>
                    <a:pt x="1" y="5053"/>
                    <a:pt x="84" y="5053"/>
                  </a:cubicBezTo>
                  <a:lnTo>
                    <a:pt x="84" y="4969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D3C7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49"/>
            <p:cNvSpPr/>
            <p:nvPr/>
          </p:nvSpPr>
          <p:spPr>
            <a:xfrm>
              <a:off x="1420600" y="3240575"/>
              <a:ext cx="132775" cy="39625"/>
            </a:xfrm>
            <a:custGeom>
              <a:rect b="b" l="l" r="r" t="t"/>
              <a:pathLst>
                <a:path extrusionOk="0" h="1585" w="5311">
                  <a:moveTo>
                    <a:pt x="168" y="0"/>
                  </a:moveTo>
                  <a:cubicBezTo>
                    <a:pt x="87" y="0"/>
                    <a:pt x="1" y="63"/>
                    <a:pt x="1" y="122"/>
                  </a:cubicBezTo>
                  <a:lnTo>
                    <a:pt x="1" y="909"/>
                  </a:lnTo>
                  <a:cubicBezTo>
                    <a:pt x="1" y="909"/>
                    <a:pt x="1" y="993"/>
                    <a:pt x="84" y="993"/>
                  </a:cubicBezTo>
                  <a:cubicBezTo>
                    <a:pt x="367" y="1163"/>
                    <a:pt x="1296" y="1585"/>
                    <a:pt x="2644" y="1585"/>
                  </a:cubicBezTo>
                  <a:cubicBezTo>
                    <a:pt x="3390" y="1585"/>
                    <a:pt x="4264" y="1456"/>
                    <a:pt x="5227" y="1083"/>
                  </a:cubicBezTo>
                  <a:cubicBezTo>
                    <a:pt x="5311" y="993"/>
                    <a:pt x="5311" y="993"/>
                    <a:pt x="5311" y="909"/>
                  </a:cubicBezTo>
                  <a:lnTo>
                    <a:pt x="5311" y="122"/>
                  </a:lnTo>
                  <a:cubicBezTo>
                    <a:pt x="5311" y="63"/>
                    <a:pt x="5269" y="0"/>
                    <a:pt x="5184" y="0"/>
                  </a:cubicBezTo>
                  <a:cubicBezTo>
                    <a:pt x="5148" y="0"/>
                    <a:pt x="5104" y="11"/>
                    <a:pt x="5053" y="38"/>
                  </a:cubicBezTo>
                  <a:cubicBezTo>
                    <a:pt x="4145" y="374"/>
                    <a:pt x="3315" y="489"/>
                    <a:pt x="2604" y="489"/>
                  </a:cubicBezTo>
                  <a:cubicBezTo>
                    <a:pt x="1470" y="489"/>
                    <a:pt x="635" y="197"/>
                    <a:pt x="259" y="38"/>
                  </a:cubicBezTo>
                  <a:cubicBezTo>
                    <a:pt x="234" y="11"/>
                    <a:pt x="201" y="0"/>
                    <a:pt x="168" y="0"/>
                  </a:cubicBezTo>
                  <a:close/>
                </a:path>
              </a:pathLst>
            </a:custGeom>
            <a:solidFill>
              <a:srgbClr val="6340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49"/>
            <p:cNvSpPr/>
            <p:nvPr/>
          </p:nvSpPr>
          <p:spPr>
            <a:xfrm>
              <a:off x="1461900" y="3247950"/>
              <a:ext cx="50200" cy="37150"/>
            </a:xfrm>
            <a:custGeom>
              <a:rect b="b" l="l" r="r" t="t"/>
              <a:pathLst>
                <a:path extrusionOk="0" h="1486" w="2008">
                  <a:moveTo>
                    <a:pt x="962" y="1"/>
                  </a:moveTo>
                  <a:cubicBezTo>
                    <a:pt x="439" y="1"/>
                    <a:pt x="0" y="349"/>
                    <a:pt x="0" y="788"/>
                  </a:cubicBezTo>
                  <a:cubicBezTo>
                    <a:pt x="0" y="1137"/>
                    <a:pt x="439" y="1485"/>
                    <a:pt x="962" y="1485"/>
                  </a:cubicBezTo>
                  <a:cubicBezTo>
                    <a:pt x="1568" y="1485"/>
                    <a:pt x="2007" y="1137"/>
                    <a:pt x="2007" y="788"/>
                  </a:cubicBezTo>
                  <a:cubicBezTo>
                    <a:pt x="2007" y="349"/>
                    <a:pt x="1568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49"/>
            <p:cNvSpPr/>
            <p:nvPr/>
          </p:nvSpPr>
          <p:spPr>
            <a:xfrm>
              <a:off x="1459800" y="3247950"/>
              <a:ext cx="52300" cy="37150"/>
            </a:xfrm>
            <a:custGeom>
              <a:rect b="b" l="l" r="r" t="t"/>
              <a:pathLst>
                <a:path extrusionOk="0" h="1486" w="2092">
                  <a:moveTo>
                    <a:pt x="1046" y="92"/>
                  </a:moveTo>
                  <a:cubicBezTo>
                    <a:pt x="1304" y="92"/>
                    <a:pt x="1568" y="175"/>
                    <a:pt x="1743" y="266"/>
                  </a:cubicBezTo>
                  <a:cubicBezTo>
                    <a:pt x="1917" y="440"/>
                    <a:pt x="2001" y="614"/>
                    <a:pt x="2001" y="788"/>
                  </a:cubicBezTo>
                  <a:cubicBezTo>
                    <a:pt x="2001" y="963"/>
                    <a:pt x="1917" y="1046"/>
                    <a:pt x="1743" y="1220"/>
                  </a:cubicBezTo>
                  <a:cubicBezTo>
                    <a:pt x="1568" y="1311"/>
                    <a:pt x="1304" y="1395"/>
                    <a:pt x="1046" y="1395"/>
                  </a:cubicBezTo>
                  <a:cubicBezTo>
                    <a:pt x="781" y="1395"/>
                    <a:pt x="607" y="1311"/>
                    <a:pt x="433" y="1220"/>
                  </a:cubicBezTo>
                  <a:cubicBezTo>
                    <a:pt x="258" y="1046"/>
                    <a:pt x="175" y="963"/>
                    <a:pt x="175" y="788"/>
                  </a:cubicBezTo>
                  <a:cubicBezTo>
                    <a:pt x="175" y="614"/>
                    <a:pt x="258" y="440"/>
                    <a:pt x="433" y="266"/>
                  </a:cubicBezTo>
                  <a:cubicBezTo>
                    <a:pt x="607" y="175"/>
                    <a:pt x="781" y="92"/>
                    <a:pt x="1046" y="92"/>
                  </a:cubicBezTo>
                  <a:close/>
                  <a:moveTo>
                    <a:pt x="1046" y="1"/>
                  </a:moveTo>
                  <a:cubicBezTo>
                    <a:pt x="781" y="1"/>
                    <a:pt x="523" y="92"/>
                    <a:pt x="349" y="175"/>
                  </a:cubicBezTo>
                  <a:cubicBezTo>
                    <a:pt x="175" y="349"/>
                    <a:pt x="1" y="524"/>
                    <a:pt x="1" y="788"/>
                  </a:cubicBezTo>
                  <a:cubicBezTo>
                    <a:pt x="1" y="963"/>
                    <a:pt x="175" y="1137"/>
                    <a:pt x="349" y="1311"/>
                  </a:cubicBezTo>
                  <a:cubicBezTo>
                    <a:pt x="523" y="1485"/>
                    <a:pt x="781" y="1485"/>
                    <a:pt x="1046" y="1485"/>
                  </a:cubicBezTo>
                  <a:cubicBezTo>
                    <a:pt x="1394" y="1485"/>
                    <a:pt x="1652" y="1485"/>
                    <a:pt x="1826" y="1311"/>
                  </a:cubicBezTo>
                  <a:cubicBezTo>
                    <a:pt x="2001" y="1137"/>
                    <a:pt x="2091" y="963"/>
                    <a:pt x="2091" y="788"/>
                  </a:cubicBezTo>
                  <a:cubicBezTo>
                    <a:pt x="2091" y="524"/>
                    <a:pt x="2001" y="349"/>
                    <a:pt x="1826" y="175"/>
                  </a:cubicBezTo>
                  <a:cubicBezTo>
                    <a:pt x="1652" y="92"/>
                    <a:pt x="1394" y="1"/>
                    <a:pt x="1046" y="1"/>
                  </a:cubicBezTo>
                  <a:close/>
                </a:path>
              </a:pathLst>
            </a:custGeom>
            <a:solidFill>
              <a:srgbClr val="E7B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49"/>
            <p:cNvSpPr/>
            <p:nvPr/>
          </p:nvSpPr>
          <p:spPr>
            <a:xfrm>
              <a:off x="1418350" y="3062950"/>
              <a:ext cx="58900" cy="193750"/>
            </a:xfrm>
            <a:custGeom>
              <a:rect b="b" l="l" r="r" t="t"/>
              <a:pathLst>
                <a:path extrusionOk="0" h="7750" w="2356">
                  <a:moveTo>
                    <a:pt x="1742" y="1"/>
                  </a:moveTo>
                  <a:lnTo>
                    <a:pt x="1220" y="259"/>
                  </a:lnTo>
                  <a:cubicBezTo>
                    <a:pt x="1484" y="2349"/>
                    <a:pt x="788" y="3311"/>
                    <a:pt x="439" y="3659"/>
                  </a:cubicBezTo>
                  <a:cubicBezTo>
                    <a:pt x="349" y="3743"/>
                    <a:pt x="265" y="3917"/>
                    <a:pt x="265" y="4091"/>
                  </a:cubicBezTo>
                  <a:lnTo>
                    <a:pt x="0" y="7053"/>
                  </a:lnTo>
                  <a:cubicBezTo>
                    <a:pt x="0" y="7143"/>
                    <a:pt x="91" y="7317"/>
                    <a:pt x="265" y="7401"/>
                  </a:cubicBezTo>
                  <a:cubicBezTo>
                    <a:pt x="697" y="7575"/>
                    <a:pt x="1484" y="7666"/>
                    <a:pt x="1916" y="7749"/>
                  </a:cubicBezTo>
                  <a:cubicBezTo>
                    <a:pt x="2091" y="7749"/>
                    <a:pt x="2265" y="7575"/>
                    <a:pt x="2265" y="7401"/>
                  </a:cubicBezTo>
                  <a:cubicBezTo>
                    <a:pt x="2355" y="4962"/>
                    <a:pt x="1742" y="1"/>
                    <a:pt x="1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49"/>
            <p:cNvSpPr/>
            <p:nvPr/>
          </p:nvSpPr>
          <p:spPr>
            <a:xfrm>
              <a:off x="1501100" y="3065050"/>
              <a:ext cx="56625" cy="191650"/>
            </a:xfrm>
            <a:custGeom>
              <a:rect b="b" l="l" r="r" t="t"/>
              <a:pathLst>
                <a:path extrusionOk="0" h="7666" w="2265">
                  <a:moveTo>
                    <a:pt x="697" y="0"/>
                  </a:moveTo>
                  <a:cubicBezTo>
                    <a:pt x="697" y="0"/>
                    <a:pt x="0" y="4878"/>
                    <a:pt x="91" y="7317"/>
                  </a:cubicBezTo>
                  <a:cubicBezTo>
                    <a:pt x="91" y="7491"/>
                    <a:pt x="265" y="7665"/>
                    <a:pt x="439" y="7665"/>
                  </a:cubicBezTo>
                  <a:cubicBezTo>
                    <a:pt x="871" y="7582"/>
                    <a:pt x="1659" y="7491"/>
                    <a:pt x="2091" y="7233"/>
                  </a:cubicBezTo>
                  <a:cubicBezTo>
                    <a:pt x="2265" y="7233"/>
                    <a:pt x="2265" y="7059"/>
                    <a:pt x="2265" y="6969"/>
                  </a:cubicBezTo>
                  <a:lnTo>
                    <a:pt x="2007" y="4007"/>
                  </a:lnTo>
                  <a:cubicBezTo>
                    <a:pt x="2007" y="3833"/>
                    <a:pt x="2007" y="3659"/>
                    <a:pt x="1833" y="3575"/>
                  </a:cubicBezTo>
                  <a:cubicBezTo>
                    <a:pt x="1568" y="3227"/>
                    <a:pt x="871" y="2265"/>
                    <a:pt x="1220" y="175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49"/>
            <p:cNvSpPr/>
            <p:nvPr/>
          </p:nvSpPr>
          <p:spPr>
            <a:xfrm>
              <a:off x="1462925" y="3002000"/>
              <a:ext cx="49175" cy="69725"/>
            </a:xfrm>
            <a:custGeom>
              <a:rect b="b" l="l" r="r" t="t"/>
              <a:pathLst>
                <a:path extrusionOk="0" h="2789" w="1967">
                  <a:moveTo>
                    <a:pt x="224" y="0"/>
                  </a:moveTo>
                  <a:cubicBezTo>
                    <a:pt x="224" y="0"/>
                    <a:pt x="133" y="1916"/>
                    <a:pt x="50" y="2348"/>
                  </a:cubicBezTo>
                  <a:cubicBezTo>
                    <a:pt x="1" y="2632"/>
                    <a:pt x="570" y="2788"/>
                    <a:pt x="1100" y="2788"/>
                  </a:cubicBezTo>
                  <a:cubicBezTo>
                    <a:pt x="1547" y="2788"/>
                    <a:pt x="1966" y="2678"/>
                    <a:pt x="1966" y="2439"/>
                  </a:cubicBezTo>
                  <a:cubicBezTo>
                    <a:pt x="1966" y="1916"/>
                    <a:pt x="1701" y="0"/>
                    <a:pt x="1701" y="0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49"/>
            <p:cNvSpPr/>
            <p:nvPr/>
          </p:nvSpPr>
          <p:spPr>
            <a:xfrm>
              <a:off x="1464150" y="3012800"/>
              <a:ext cx="45675" cy="34850"/>
            </a:xfrm>
            <a:custGeom>
              <a:rect b="b" l="l" r="r" t="t"/>
              <a:pathLst>
                <a:path extrusionOk="0" h="1394" w="1827">
                  <a:moveTo>
                    <a:pt x="1743" y="0"/>
                  </a:moveTo>
                  <a:lnTo>
                    <a:pt x="175" y="91"/>
                  </a:lnTo>
                  <a:cubicBezTo>
                    <a:pt x="84" y="439"/>
                    <a:pt x="84" y="962"/>
                    <a:pt x="1" y="1394"/>
                  </a:cubicBezTo>
                  <a:lnTo>
                    <a:pt x="1827" y="962"/>
                  </a:lnTo>
                  <a:cubicBezTo>
                    <a:pt x="1827" y="613"/>
                    <a:pt x="1743" y="265"/>
                    <a:pt x="1743" y="0"/>
                  </a:cubicBezTo>
                  <a:close/>
                </a:path>
              </a:pathLst>
            </a:custGeom>
            <a:solidFill>
              <a:srgbClr val="DFA3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49"/>
            <p:cNvSpPr/>
            <p:nvPr/>
          </p:nvSpPr>
          <p:spPr>
            <a:xfrm>
              <a:off x="1459800" y="3060700"/>
              <a:ext cx="54375" cy="54775"/>
            </a:xfrm>
            <a:custGeom>
              <a:rect b="b" l="l" r="r" t="t"/>
              <a:pathLst>
                <a:path extrusionOk="0" h="2191" w="2175">
                  <a:moveTo>
                    <a:pt x="258" y="0"/>
                  </a:moveTo>
                  <a:cubicBezTo>
                    <a:pt x="84" y="0"/>
                    <a:pt x="1" y="91"/>
                    <a:pt x="1" y="265"/>
                  </a:cubicBezTo>
                  <a:cubicBezTo>
                    <a:pt x="175" y="871"/>
                    <a:pt x="607" y="2091"/>
                    <a:pt x="955" y="2181"/>
                  </a:cubicBezTo>
                  <a:cubicBezTo>
                    <a:pt x="968" y="2187"/>
                    <a:pt x="981" y="2190"/>
                    <a:pt x="994" y="2190"/>
                  </a:cubicBezTo>
                  <a:cubicBezTo>
                    <a:pt x="1365" y="2190"/>
                    <a:pt x="2175" y="0"/>
                    <a:pt x="2175" y="0"/>
                  </a:cubicBezTo>
                  <a:lnTo>
                    <a:pt x="2175" y="0"/>
                  </a:lnTo>
                  <a:cubicBezTo>
                    <a:pt x="1861" y="119"/>
                    <a:pt x="1512" y="167"/>
                    <a:pt x="1192" y="167"/>
                  </a:cubicBezTo>
                  <a:cubicBezTo>
                    <a:pt x="800" y="167"/>
                    <a:pt x="450" y="96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49"/>
            <p:cNvSpPr/>
            <p:nvPr/>
          </p:nvSpPr>
          <p:spPr>
            <a:xfrm>
              <a:off x="1509800" y="3054250"/>
              <a:ext cx="11000" cy="10825"/>
            </a:xfrm>
            <a:custGeom>
              <a:rect b="b" l="l" r="r" t="t"/>
              <a:pathLst>
                <a:path extrusionOk="0" h="433" w="440">
                  <a:moveTo>
                    <a:pt x="265" y="0"/>
                  </a:moveTo>
                  <a:cubicBezTo>
                    <a:pt x="91" y="0"/>
                    <a:pt x="1" y="84"/>
                    <a:pt x="1" y="258"/>
                  </a:cubicBezTo>
                  <a:cubicBezTo>
                    <a:pt x="1" y="349"/>
                    <a:pt x="91" y="432"/>
                    <a:pt x="265" y="432"/>
                  </a:cubicBezTo>
                  <a:cubicBezTo>
                    <a:pt x="349" y="432"/>
                    <a:pt x="440" y="349"/>
                    <a:pt x="440" y="258"/>
                  </a:cubicBezTo>
                  <a:cubicBezTo>
                    <a:pt x="440" y="84"/>
                    <a:pt x="349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1514150" y="3038350"/>
              <a:ext cx="25000" cy="18600"/>
            </a:xfrm>
            <a:custGeom>
              <a:rect b="b" l="l" r="r" t="t"/>
              <a:pathLst>
                <a:path extrusionOk="0" h="744" w="1000">
                  <a:moveTo>
                    <a:pt x="195" y="0"/>
                  </a:moveTo>
                  <a:cubicBezTo>
                    <a:pt x="190" y="0"/>
                    <a:pt x="183" y="7"/>
                    <a:pt x="175" y="23"/>
                  </a:cubicBezTo>
                  <a:cubicBezTo>
                    <a:pt x="1" y="197"/>
                    <a:pt x="91" y="720"/>
                    <a:pt x="91" y="720"/>
                  </a:cubicBezTo>
                  <a:cubicBezTo>
                    <a:pt x="91" y="720"/>
                    <a:pt x="385" y="744"/>
                    <a:pt x="615" y="744"/>
                  </a:cubicBezTo>
                  <a:cubicBezTo>
                    <a:pt x="837" y="744"/>
                    <a:pt x="1000" y="722"/>
                    <a:pt x="788" y="636"/>
                  </a:cubicBezTo>
                  <a:cubicBezTo>
                    <a:pt x="677" y="592"/>
                    <a:pt x="583" y="576"/>
                    <a:pt x="505" y="576"/>
                  </a:cubicBezTo>
                  <a:cubicBezTo>
                    <a:pt x="272" y="576"/>
                    <a:pt x="175" y="720"/>
                    <a:pt x="175" y="720"/>
                  </a:cubicBezTo>
                  <a:cubicBezTo>
                    <a:pt x="175" y="720"/>
                    <a:pt x="250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49"/>
            <p:cNvSpPr/>
            <p:nvPr/>
          </p:nvSpPr>
          <p:spPr>
            <a:xfrm>
              <a:off x="1137525" y="2401000"/>
              <a:ext cx="703275" cy="542125"/>
            </a:xfrm>
            <a:custGeom>
              <a:rect b="b" l="l" r="r" t="t"/>
              <a:pathLst>
                <a:path extrusionOk="0" h="21685" w="28131">
                  <a:moveTo>
                    <a:pt x="12104" y="0"/>
                  </a:moveTo>
                  <a:cubicBezTo>
                    <a:pt x="12104" y="0"/>
                    <a:pt x="4439" y="432"/>
                    <a:pt x="2788" y="4787"/>
                  </a:cubicBezTo>
                  <a:cubicBezTo>
                    <a:pt x="1129" y="9142"/>
                    <a:pt x="1" y="20382"/>
                    <a:pt x="4962" y="21685"/>
                  </a:cubicBezTo>
                  <a:lnTo>
                    <a:pt x="23170" y="21685"/>
                  </a:lnTo>
                  <a:cubicBezTo>
                    <a:pt x="28131" y="20382"/>
                    <a:pt x="27002" y="9142"/>
                    <a:pt x="25344" y="4787"/>
                  </a:cubicBezTo>
                  <a:cubicBezTo>
                    <a:pt x="23692" y="432"/>
                    <a:pt x="16027" y="0"/>
                    <a:pt x="16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49"/>
            <p:cNvSpPr/>
            <p:nvPr/>
          </p:nvSpPr>
          <p:spPr>
            <a:xfrm>
              <a:off x="1087100" y="2756000"/>
              <a:ext cx="174475" cy="164500"/>
            </a:xfrm>
            <a:custGeom>
              <a:rect b="b" l="l" r="r" t="t"/>
              <a:pathLst>
                <a:path extrusionOk="0" h="6580" w="6979">
                  <a:moveTo>
                    <a:pt x="3903" y="0"/>
                  </a:moveTo>
                  <a:cubicBezTo>
                    <a:pt x="0" y="0"/>
                    <a:pt x="1101" y="6579"/>
                    <a:pt x="5514" y="6579"/>
                  </a:cubicBezTo>
                  <a:cubicBezTo>
                    <a:pt x="5968" y="6579"/>
                    <a:pt x="6457" y="6510"/>
                    <a:pt x="6979" y="6356"/>
                  </a:cubicBezTo>
                  <a:lnTo>
                    <a:pt x="4714" y="85"/>
                  </a:lnTo>
                  <a:cubicBezTo>
                    <a:pt x="4423" y="27"/>
                    <a:pt x="4153" y="0"/>
                    <a:pt x="3903" y="0"/>
                  </a:cubicBezTo>
                  <a:close/>
                </a:path>
              </a:pathLst>
            </a:custGeom>
            <a:solidFill>
              <a:srgbClr val="DFA3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>
              <a:off x="1165750" y="2808675"/>
              <a:ext cx="45850" cy="72250"/>
            </a:xfrm>
            <a:custGeom>
              <a:rect b="b" l="l" r="r" t="t"/>
              <a:pathLst>
                <a:path extrusionOk="0" h="2890" w="1834">
                  <a:moveTo>
                    <a:pt x="220" y="0"/>
                  </a:moveTo>
                  <a:cubicBezTo>
                    <a:pt x="176" y="0"/>
                    <a:pt x="133" y="23"/>
                    <a:pt x="91" y="68"/>
                  </a:cubicBezTo>
                  <a:cubicBezTo>
                    <a:pt x="0" y="68"/>
                    <a:pt x="0" y="152"/>
                    <a:pt x="0" y="242"/>
                  </a:cubicBezTo>
                  <a:lnTo>
                    <a:pt x="1394" y="2159"/>
                  </a:lnTo>
                  <a:lnTo>
                    <a:pt x="265" y="2591"/>
                  </a:lnTo>
                  <a:cubicBezTo>
                    <a:pt x="175" y="2591"/>
                    <a:pt x="91" y="2681"/>
                    <a:pt x="91" y="2765"/>
                  </a:cubicBezTo>
                  <a:cubicBezTo>
                    <a:pt x="150" y="2829"/>
                    <a:pt x="213" y="2890"/>
                    <a:pt x="275" y="2890"/>
                  </a:cubicBezTo>
                  <a:cubicBezTo>
                    <a:pt x="300" y="2890"/>
                    <a:pt x="325" y="2880"/>
                    <a:pt x="349" y="2855"/>
                  </a:cubicBezTo>
                  <a:lnTo>
                    <a:pt x="1659" y="2416"/>
                  </a:lnTo>
                  <a:cubicBezTo>
                    <a:pt x="1742" y="2416"/>
                    <a:pt x="1742" y="2333"/>
                    <a:pt x="1833" y="2242"/>
                  </a:cubicBezTo>
                  <a:cubicBezTo>
                    <a:pt x="1833" y="2242"/>
                    <a:pt x="1833" y="2159"/>
                    <a:pt x="1742" y="2159"/>
                  </a:cubicBezTo>
                  <a:lnTo>
                    <a:pt x="349" y="68"/>
                  </a:lnTo>
                  <a:cubicBezTo>
                    <a:pt x="307" y="23"/>
                    <a:pt x="263" y="0"/>
                    <a:pt x="220" y="0"/>
                  </a:cubicBezTo>
                  <a:close/>
                </a:path>
              </a:pathLst>
            </a:custGeom>
            <a:solidFill>
              <a:srgbClr val="AC6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>
              <a:off x="1716750" y="2759275"/>
              <a:ext cx="170275" cy="163225"/>
            </a:xfrm>
            <a:custGeom>
              <a:rect b="b" l="l" r="r" t="t"/>
              <a:pathLst>
                <a:path extrusionOk="0" h="6529" w="6811">
                  <a:moveTo>
                    <a:pt x="3064" y="0"/>
                  </a:moveTo>
                  <a:cubicBezTo>
                    <a:pt x="2769" y="0"/>
                    <a:pt x="2445" y="41"/>
                    <a:pt x="2091" y="128"/>
                  </a:cubicBezTo>
                  <a:lnTo>
                    <a:pt x="1" y="6309"/>
                  </a:lnTo>
                  <a:cubicBezTo>
                    <a:pt x="522" y="6460"/>
                    <a:pt x="1008" y="6528"/>
                    <a:pt x="1458" y="6528"/>
                  </a:cubicBezTo>
                  <a:cubicBezTo>
                    <a:pt x="5853" y="6528"/>
                    <a:pt x="6811" y="0"/>
                    <a:pt x="3064" y="0"/>
                  </a:cubicBezTo>
                  <a:close/>
                </a:path>
              </a:pathLst>
            </a:custGeom>
            <a:solidFill>
              <a:srgbClr val="DFA3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49"/>
            <p:cNvSpPr/>
            <p:nvPr/>
          </p:nvSpPr>
          <p:spPr>
            <a:xfrm>
              <a:off x="1764650" y="2808675"/>
              <a:ext cx="45675" cy="72250"/>
            </a:xfrm>
            <a:custGeom>
              <a:rect b="b" l="l" r="r" t="t"/>
              <a:pathLst>
                <a:path extrusionOk="0" h="2890" w="1827">
                  <a:moveTo>
                    <a:pt x="1611" y="0"/>
                  </a:moveTo>
                  <a:cubicBezTo>
                    <a:pt x="1567" y="0"/>
                    <a:pt x="1523" y="23"/>
                    <a:pt x="1478" y="68"/>
                  </a:cubicBezTo>
                  <a:lnTo>
                    <a:pt x="1" y="2159"/>
                  </a:lnTo>
                  <a:lnTo>
                    <a:pt x="1" y="2242"/>
                  </a:lnTo>
                  <a:cubicBezTo>
                    <a:pt x="1" y="2333"/>
                    <a:pt x="85" y="2416"/>
                    <a:pt x="85" y="2416"/>
                  </a:cubicBezTo>
                  <a:lnTo>
                    <a:pt x="1478" y="2855"/>
                  </a:lnTo>
                  <a:cubicBezTo>
                    <a:pt x="1504" y="2880"/>
                    <a:pt x="1530" y="2890"/>
                    <a:pt x="1553" y="2890"/>
                  </a:cubicBezTo>
                  <a:cubicBezTo>
                    <a:pt x="1610" y="2890"/>
                    <a:pt x="1652" y="2829"/>
                    <a:pt x="1652" y="2765"/>
                  </a:cubicBezTo>
                  <a:cubicBezTo>
                    <a:pt x="1743" y="2681"/>
                    <a:pt x="1652" y="2591"/>
                    <a:pt x="1569" y="2591"/>
                  </a:cubicBezTo>
                  <a:lnTo>
                    <a:pt x="433" y="2159"/>
                  </a:lnTo>
                  <a:lnTo>
                    <a:pt x="1743" y="242"/>
                  </a:lnTo>
                  <a:cubicBezTo>
                    <a:pt x="1827" y="152"/>
                    <a:pt x="1827" y="68"/>
                    <a:pt x="1743" y="68"/>
                  </a:cubicBezTo>
                  <a:cubicBezTo>
                    <a:pt x="1698" y="23"/>
                    <a:pt x="1654" y="0"/>
                    <a:pt x="1611" y="0"/>
                  </a:cubicBezTo>
                  <a:close/>
                </a:path>
              </a:pathLst>
            </a:custGeom>
            <a:solidFill>
              <a:srgbClr val="AC6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49"/>
            <p:cNvSpPr/>
            <p:nvPr/>
          </p:nvSpPr>
          <p:spPr>
            <a:xfrm>
              <a:off x="1202850" y="2555500"/>
              <a:ext cx="570550" cy="463950"/>
            </a:xfrm>
            <a:custGeom>
              <a:rect b="b" l="l" r="r" t="t"/>
              <a:pathLst>
                <a:path extrusionOk="0" h="18558" w="22822">
                  <a:moveTo>
                    <a:pt x="8362" y="1"/>
                  </a:moveTo>
                  <a:cubicBezTo>
                    <a:pt x="8149" y="1439"/>
                    <a:pt x="7321" y="1809"/>
                    <a:pt x="6526" y="1809"/>
                  </a:cubicBezTo>
                  <a:cubicBezTo>
                    <a:pt x="5684" y="1809"/>
                    <a:pt x="4878" y="1394"/>
                    <a:pt x="4878" y="1394"/>
                  </a:cubicBezTo>
                  <a:cubicBezTo>
                    <a:pt x="2788" y="6446"/>
                    <a:pt x="84" y="8105"/>
                    <a:pt x="84" y="8105"/>
                  </a:cubicBezTo>
                  <a:lnTo>
                    <a:pt x="1" y="8014"/>
                  </a:lnTo>
                  <a:lnTo>
                    <a:pt x="1" y="8014"/>
                  </a:lnTo>
                  <a:cubicBezTo>
                    <a:pt x="256" y="13372"/>
                    <a:pt x="1719" y="18558"/>
                    <a:pt x="11098" y="18558"/>
                  </a:cubicBezTo>
                  <a:cubicBezTo>
                    <a:pt x="11173" y="18558"/>
                    <a:pt x="11248" y="18557"/>
                    <a:pt x="11324" y="18557"/>
                  </a:cubicBezTo>
                  <a:cubicBezTo>
                    <a:pt x="20815" y="18383"/>
                    <a:pt x="22557" y="13331"/>
                    <a:pt x="22821" y="8105"/>
                  </a:cubicBezTo>
                  <a:cubicBezTo>
                    <a:pt x="21428" y="7492"/>
                    <a:pt x="20382" y="3485"/>
                    <a:pt x="20382" y="3485"/>
                  </a:cubicBezTo>
                  <a:cubicBezTo>
                    <a:pt x="14285" y="3053"/>
                    <a:pt x="8362" y="1"/>
                    <a:pt x="8362" y="1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49"/>
            <p:cNvSpPr/>
            <p:nvPr/>
          </p:nvSpPr>
          <p:spPr>
            <a:xfrm>
              <a:off x="1248500" y="2760200"/>
              <a:ext cx="113250" cy="113250"/>
            </a:xfrm>
            <a:custGeom>
              <a:rect b="b" l="l" r="r" t="t"/>
              <a:pathLst>
                <a:path extrusionOk="0" h="4530" w="4530">
                  <a:moveTo>
                    <a:pt x="2265" y="0"/>
                  </a:moveTo>
                  <a:cubicBezTo>
                    <a:pt x="962" y="0"/>
                    <a:pt x="0" y="1046"/>
                    <a:pt x="0" y="2265"/>
                  </a:cubicBezTo>
                  <a:cubicBezTo>
                    <a:pt x="0" y="3484"/>
                    <a:pt x="1046" y="4530"/>
                    <a:pt x="2265" y="4530"/>
                  </a:cubicBezTo>
                  <a:cubicBezTo>
                    <a:pt x="3575" y="4446"/>
                    <a:pt x="4530" y="3484"/>
                    <a:pt x="4530" y="2181"/>
                  </a:cubicBezTo>
                  <a:cubicBezTo>
                    <a:pt x="4530" y="962"/>
                    <a:pt x="3484" y="0"/>
                    <a:pt x="2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49"/>
            <p:cNvSpPr/>
            <p:nvPr/>
          </p:nvSpPr>
          <p:spPr>
            <a:xfrm>
              <a:off x="1614325" y="2755850"/>
              <a:ext cx="113250" cy="113250"/>
            </a:xfrm>
            <a:custGeom>
              <a:rect b="b" l="l" r="r" t="t"/>
              <a:pathLst>
                <a:path extrusionOk="0" h="4530" w="4530">
                  <a:moveTo>
                    <a:pt x="2265" y="0"/>
                  </a:moveTo>
                  <a:cubicBezTo>
                    <a:pt x="1046" y="0"/>
                    <a:pt x="0" y="1045"/>
                    <a:pt x="0" y="2265"/>
                  </a:cubicBezTo>
                  <a:cubicBezTo>
                    <a:pt x="91" y="3484"/>
                    <a:pt x="1046" y="4529"/>
                    <a:pt x="2356" y="4529"/>
                  </a:cubicBezTo>
                  <a:cubicBezTo>
                    <a:pt x="3575" y="4529"/>
                    <a:pt x="4530" y="3484"/>
                    <a:pt x="4530" y="2181"/>
                  </a:cubicBezTo>
                  <a:cubicBezTo>
                    <a:pt x="4530" y="962"/>
                    <a:pt x="3484" y="0"/>
                    <a:pt x="2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49"/>
            <p:cNvSpPr/>
            <p:nvPr/>
          </p:nvSpPr>
          <p:spPr>
            <a:xfrm>
              <a:off x="1383500" y="2813025"/>
              <a:ext cx="213425" cy="69125"/>
            </a:xfrm>
            <a:custGeom>
              <a:rect b="b" l="l" r="r" t="t"/>
              <a:pathLst>
                <a:path extrusionOk="0" h="2765" w="8537">
                  <a:moveTo>
                    <a:pt x="8366" y="0"/>
                  </a:moveTo>
                  <a:cubicBezTo>
                    <a:pt x="8322" y="0"/>
                    <a:pt x="8279" y="23"/>
                    <a:pt x="8279" y="68"/>
                  </a:cubicBezTo>
                  <a:cubicBezTo>
                    <a:pt x="8188" y="68"/>
                    <a:pt x="7756" y="675"/>
                    <a:pt x="6969" y="1288"/>
                  </a:cubicBezTo>
                  <a:cubicBezTo>
                    <a:pt x="6620" y="1546"/>
                    <a:pt x="6188" y="1894"/>
                    <a:pt x="5666" y="2068"/>
                  </a:cubicBezTo>
                  <a:cubicBezTo>
                    <a:pt x="5143" y="2242"/>
                    <a:pt x="4620" y="2417"/>
                    <a:pt x="4098" y="2417"/>
                  </a:cubicBezTo>
                  <a:lnTo>
                    <a:pt x="4007" y="2417"/>
                  </a:lnTo>
                  <a:cubicBezTo>
                    <a:pt x="2878" y="2417"/>
                    <a:pt x="1917" y="1894"/>
                    <a:pt x="1311" y="1371"/>
                  </a:cubicBezTo>
                  <a:cubicBezTo>
                    <a:pt x="962" y="1114"/>
                    <a:pt x="788" y="849"/>
                    <a:pt x="614" y="675"/>
                  </a:cubicBezTo>
                  <a:cubicBezTo>
                    <a:pt x="523" y="591"/>
                    <a:pt x="440" y="500"/>
                    <a:pt x="440" y="417"/>
                  </a:cubicBezTo>
                  <a:lnTo>
                    <a:pt x="349" y="417"/>
                  </a:lnTo>
                  <a:cubicBezTo>
                    <a:pt x="290" y="352"/>
                    <a:pt x="227" y="292"/>
                    <a:pt x="165" y="292"/>
                  </a:cubicBezTo>
                  <a:cubicBezTo>
                    <a:pt x="140" y="292"/>
                    <a:pt x="115" y="302"/>
                    <a:pt x="91" y="326"/>
                  </a:cubicBezTo>
                  <a:cubicBezTo>
                    <a:pt x="1" y="417"/>
                    <a:pt x="1" y="500"/>
                    <a:pt x="91" y="591"/>
                  </a:cubicBezTo>
                  <a:cubicBezTo>
                    <a:pt x="91" y="591"/>
                    <a:pt x="440" y="1114"/>
                    <a:pt x="1136" y="1636"/>
                  </a:cubicBezTo>
                  <a:cubicBezTo>
                    <a:pt x="1743" y="2242"/>
                    <a:pt x="2788" y="2765"/>
                    <a:pt x="4007" y="2765"/>
                  </a:cubicBezTo>
                  <a:lnTo>
                    <a:pt x="4098" y="2765"/>
                  </a:lnTo>
                  <a:cubicBezTo>
                    <a:pt x="4704" y="2765"/>
                    <a:pt x="5317" y="2591"/>
                    <a:pt x="5840" y="2417"/>
                  </a:cubicBezTo>
                  <a:cubicBezTo>
                    <a:pt x="6620" y="1985"/>
                    <a:pt x="7317" y="1462"/>
                    <a:pt x="7756" y="1023"/>
                  </a:cubicBezTo>
                  <a:cubicBezTo>
                    <a:pt x="8279" y="591"/>
                    <a:pt x="8537" y="243"/>
                    <a:pt x="8537" y="243"/>
                  </a:cubicBezTo>
                  <a:cubicBezTo>
                    <a:pt x="8537" y="152"/>
                    <a:pt x="8537" y="68"/>
                    <a:pt x="8453" y="68"/>
                  </a:cubicBezTo>
                  <a:cubicBezTo>
                    <a:pt x="8453" y="23"/>
                    <a:pt x="8409" y="0"/>
                    <a:pt x="8366" y="0"/>
                  </a:cubicBezTo>
                  <a:close/>
                </a:path>
              </a:pathLst>
            </a:custGeom>
            <a:solidFill>
              <a:srgbClr val="AC6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49"/>
            <p:cNvSpPr/>
            <p:nvPr/>
          </p:nvSpPr>
          <p:spPr>
            <a:xfrm>
              <a:off x="1403200" y="2707925"/>
              <a:ext cx="36950" cy="65350"/>
            </a:xfrm>
            <a:custGeom>
              <a:rect b="b" l="l" r="r" t="t"/>
              <a:pathLst>
                <a:path extrusionOk="0" h="2614" w="1478">
                  <a:moveTo>
                    <a:pt x="697" y="1"/>
                  </a:moveTo>
                  <a:cubicBezTo>
                    <a:pt x="348" y="1"/>
                    <a:pt x="0" y="614"/>
                    <a:pt x="0" y="1311"/>
                  </a:cubicBezTo>
                  <a:cubicBezTo>
                    <a:pt x="0" y="2008"/>
                    <a:pt x="348" y="2614"/>
                    <a:pt x="780" y="2614"/>
                  </a:cubicBezTo>
                  <a:cubicBezTo>
                    <a:pt x="1129" y="2614"/>
                    <a:pt x="1477" y="2008"/>
                    <a:pt x="1477" y="1311"/>
                  </a:cubicBezTo>
                  <a:cubicBezTo>
                    <a:pt x="1477" y="524"/>
                    <a:pt x="1129" y="1"/>
                    <a:pt x="6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49"/>
            <p:cNvSpPr/>
            <p:nvPr/>
          </p:nvSpPr>
          <p:spPr>
            <a:xfrm>
              <a:off x="1529475" y="2707925"/>
              <a:ext cx="36975" cy="65350"/>
            </a:xfrm>
            <a:custGeom>
              <a:rect b="b" l="l" r="r" t="t"/>
              <a:pathLst>
                <a:path extrusionOk="0" h="2614" w="1479">
                  <a:moveTo>
                    <a:pt x="698" y="1"/>
                  </a:moveTo>
                  <a:cubicBezTo>
                    <a:pt x="349" y="1"/>
                    <a:pt x="1" y="614"/>
                    <a:pt x="1" y="1311"/>
                  </a:cubicBezTo>
                  <a:cubicBezTo>
                    <a:pt x="1" y="2008"/>
                    <a:pt x="349" y="2614"/>
                    <a:pt x="781" y="2614"/>
                  </a:cubicBezTo>
                  <a:cubicBezTo>
                    <a:pt x="1130" y="2614"/>
                    <a:pt x="1478" y="2008"/>
                    <a:pt x="1478" y="1311"/>
                  </a:cubicBezTo>
                  <a:cubicBezTo>
                    <a:pt x="1478" y="524"/>
                    <a:pt x="1130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49"/>
            <p:cNvSpPr/>
            <p:nvPr/>
          </p:nvSpPr>
          <p:spPr>
            <a:xfrm>
              <a:off x="1464150" y="2747125"/>
              <a:ext cx="34875" cy="63275"/>
            </a:xfrm>
            <a:custGeom>
              <a:rect b="b" l="l" r="r" t="t"/>
              <a:pathLst>
                <a:path extrusionOk="0" h="2531" w="1395">
                  <a:moveTo>
                    <a:pt x="1220" y="1"/>
                  </a:moveTo>
                  <a:cubicBezTo>
                    <a:pt x="523" y="1"/>
                    <a:pt x="1" y="614"/>
                    <a:pt x="1" y="1311"/>
                  </a:cubicBezTo>
                  <a:cubicBezTo>
                    <a:pt x="1" y="2008"/>
                    <a:pt x="523" y="2530"/>
                    <a:pt x="1220" y="2530"/>
                  </a:cubicBezTo>
                  <a:cubicBezTo>
                    <a:pt x="1304" y="2530"/>
                    <a:pt x="1394" y="2440"/>
                    <a:pt x="1394" y="2356"/>
                  </a:cubicBezTo>
                  <a:cubicBezTo>
                    <a:pt x="1394" y="2265"/>
                    <a:pt x="1304" y="2182"/>
                    <a:pt x="1220" y="2182"/>
                  </a:cubicBezTo>
                  <a:cubicBezTo>
                    <a:pt x="955" y="2182"/>
                    <a:pt x="781" y="2091"/>
                    <a:pt x="607" y="1917"/>
                  </a:cubicBezTo>
                  <a:cubicBezTo>
                    <a:pt x="433" y="1743"/>
                    <a:pt x="349" y="1569"/>
                    <a:pt x="349" y="1311"/>
                  </a:cubicBezTo>
                  <a:cubicBezTo>
                    <a:pt x="349" y="1046"/>
                    <a:pt x="433" y="788"/>
                    <a:pt x="607" y="614"/>
                  </a:cubicBezTo>
                  <a:cubicBezTo>
                    <a:pt x="781" y="440"/>
                    <a:pt x="955" y="349"/>
                    <a:pt x="1220" y="349"/>
                  </a:cubicBezTo>
                  <a:cubicBezTo>
                    <a:pt x="1304" y="349"/>
                    <a:pt x="1394" y="266"/>
                    <a:pt x="1394" y="175"/>
                  </a:cubicBezTo>
                  <a:cubicBezTo>
                    <a:pt x="1394" y="91"/>
                    <a:pt x="1304" y="1"/>
                    <a:pt x="1220" y="1"/>
                  </a:cubicBezTo>
                  <a:close/>
                </a:path>
              </a:pathLst>
            </a:custGeom>
            <a:solidFill>
              <a:srgbClr val="AC6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49"/>
            <p:cNvSpPr/>
            <p:nvPr/>
          </p:nvSpPr>
          <p:spPr>
            <a:xfrm>
              <a:off x="1366075" y="2664375"/>
              <a:ext cx="87125" cy="33725"/>
            </a:xfrm>
            <a:custGeom>
              <a:rect b="b" l="l" r="r" t="t"/>
              <a:pathLst>
                <a:path extrusionOk="0" h="1349" w="3485">
                  <a:moveTo>
                    <a:pt x="2440" y="1"/>
                  </a:moveTo>
                  <a:cubicBezTo>
                    <a:pt x="1743" y="1"/>
                    <a:pt x="1137" y="266"/>
                    <a:pt x="698" y="523"/>
                  </a:cubicBezTo>
                  <a:cubicBezTo>
                    <a:pt x="349" y="788"/>
                    <a:pt x="91" y="1046"/>
                    <a:pt x="91" y="1046"/>
                  </a:cubicBezTo>
                  <a:cubicBezTo>
                    <a:pt x="1" y="1137"/>
                    <a:pt x="1" y="1220"/>
                    <a:pt x="91" y="1311"/>
                  </a:cubicBezTo>
                  <a:cubicBezTo>
                    <a:pt x="119" y="1339"/>
                    <a:pt x="148" y="1348"/>
                    <a:pt x="177" y="1348"/>
                  </a:cubicBezTo>
                  <a:cubicBezTo>
                    <a:pt x="235" y="1348"/>
                    <a:pt x="293" y="1311"/>
                    <a:pt x="349" y="1311"/>
                  </a:cubicBezTo>
                  <a:cubicBezTo>
                    <a:pt x="349" y="1311"/>
                    <a:pt x="614" y="1046"/>
                    <a:pt x="962" y="788"/>
                  </a:cubicBezTo>
                  <a:cubicBezTo>
                    <a:pt x="1311" y="523"/>
                    <a:pt x="1833" y="349"/>
                    <a:pt x="2440" y="349"/>
                  </a:cubicBezTo>
                  <a:cubicBezTo>
                    <a:pt x="2704" y="349"/>
                    <a:pt x="2962" y="349"/>
                    <a:pt x="3227" y="440"/>
                  </a:cubicBezTo>
                  <a:cubicBezTo>
                    <a:pt x="3251" y="464"/>
                    <a:pt x="3276" y="474"/>
                    <a:pt x="3299" y="474"/>
                  </a:cubicBezTo>
                  <a:cubicBezTo>
                    <a:pt x="3356" y="474"/>
                    <a:pt x="3401" y="414"/>
                    <a:pt x="3401" y="349"/>
                  </a:cubicBezTo>
                  <a:cubicBezTo>
                    <a:pt x="3485" y="266"/>
                    <a:pt x="3401" y="175"/>
                    <a:pt x="3311" y="91"/>
                  </a:cubicBezTo>
                  <a:cubicBezTo>
                    <a:pt x="2962" y="1"/>
                    <a:pt x="2704" y="1"/>
                    <a:pt x="2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49"/>
            <p:cNvSpPr/>
            <p:nvPr/>
          </p:nvSpPr>
          <p:spPr>
            <a:xfrm>
              <a:off x="1518500" y="2664375"/>
              <a:ext cx="85050" cy="32775"/>
            </a:xfrm>
            <a:custGeom>
              <a:rect b="b" l="l" r="r" t="t"/>
              <a:pathLst>
                <a:path extrusionOk="0" h="1311" w="3402">
                  <a:moveTo>
                    <a:pt x="1046" y="1"/>
                  </a:moveTo>
                  <a:cubicBezTo>
                    <a:pt x="788" y="1"/>
                    <a:pt x="440" y="1"/>
                    <a:pt x="175" y="91"/>
                  </a:cubicBezTo>
                  <a:cubicBezTo>
                    <a:pt x="92" y="175"/>
                    <a:pt x="1" y="266"/>
                    <a:pt x="92" y="349"/>
                  </a:cubicBezTo>
                  <a:cubicBezTo>
                    <a:pt x="92" y="440"/>
                    <a:pt x="175" y="440"/>
                    <a:pt x="266" y="440"/>
                  </a:cubicBezTo>
                  <a:cubicBezTo>
                    <a:pt x="524" y="349"/>
                    <a:pt x="788" y="349"/>
                    <a:pt x="1046" y="349"/>
                  </a:cubicBezTo>
                  <a:cubicBezTo>
                    <a:pt x="1659" y="349"/>
                    <a:pt x="2182" y="523"/>
                    <a:pt x="2530" y="788"/>
                  </a:cubicBezTo>
                  <a:cubicBezTo>
                    <a:pt x="2705" y="872"/>
                    <a:pt x="2879" y="1046"/>
                    <a:pt x="2962" y="1137"/>
                  </a:cubicBezTo>
                  <a:cubicBezTo>
                    <a:pt x="3053" y="1137"/>
                    <a:pt x="3053" y="1220"/>
                    <a:pt x="3053" y="1220"/>
                  </a:cubicBezTo>
                  <a:lnTo>
                    <a:pt x="3137" y="1220"/>
                  </a:lnTo>
                  <a:lnTo>
                    <a:pt x="3137" y="1311"/>
                  </a:lnTo>
                  <a:lnTo>
                    <a:pt x="3401" y="1311"/>
                  </a:lnTo>
                  <a:lnTo>
                    <a:pt x="3401" y="1046"/>
                  </a:lnTo>
                  <a:cubicBezTo>
                    <a:pt x="3401" y="1046"/>
                    <a:pt x="3137" y="788"/>
                    <a:pt x="2705" y="523"/>
                  </a:cubicBezTo>
                  <a:cubicBezTo>
                    <a:pt x="2356" y="266"/>
                    <a:pt x="1743" y="1"/>
                    <a:pt x="1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49"/>
            <p:cNvSpPr/>
            <p:nvPr/>
          </p:nvSpPr>
          <p:spPr>
            <a:xfrm>
              <a:off x="1398825" y="2300825"/>
              <a:ext cx="182950" cy="106625"/>
            </a:xfrm>
            <a:custGeom>
              <a:rect b="b" l="l" r="r" t="t"/>
              <a:pathLst>
                <a:path extrusionOk="0" h="4265" w="7318">
                  <a:moveTo>
                    <a:pt x="781" y="0"/>
                  </a:moveTo>
                  <a:cubicBezTo>
                    <a:pt x="349" y="0"/>
                    <a:pt x="1" y="349"/>
                    <a:pt x="1" y="697"/>
                  </a:cubicBezTo>
                  <a:lnTo>
                    <a:pt x="1" y="4265"/>
                  </a:lnTo>
                  <a:lnTo>
                    <a:pt x="7317" y="4265"/>
                  </a:lnTo>
                  <a:lnTo>
                    <a:pt x="7317" y="697"/>
                  </a:lnTo>
                  <a:cubicBezTo>
                    <a:pt x="7317" y="349"/>
                    <a:pt x="6969" y="0"/>
                    <a:pt x="6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49"/>
            <p:cNvSpPr/>
            <p:nvPr/>
          </p:nvSpPr>
          <p:spPr>
            <a:xfrm>
              <a:off x="1283325" y="2369350"/>
              <a:ext cx="416025" cy="59875"/>
            </a:xfrm>
            <a:custGeom>
              <a:rect b="b" l="l" r="r" t="t"/>
              <a:pathLst>
                <a:path extrusionOk="0" h="2395" w="16641">
                  <a:moveTo>
                    <a:pt x="594" y="1"/>
                  </a:moveTo>
                  <a:cubicBezTo>
                    <a:pt x="296" y="1"/>
                    <a:pt x="1" y="299"/>
                    <a:pt x="1" y="653"/>
                  </a:cubicBezTo>
                  <a:cubicBezTo>
                    <a:pt x="1" y="1615"/>
                    <a:pt x="3659" y="2395"/>
                    <a:pt x="8279" y="2395"/>
                  </a:cubicBezTo>
                  <a:cubicBezTo>
                    <a:pt x="12892" y="2395"/>
                    <a:pt x="16641" y="1615"/>
                    <a:pt x="16641" y="653"/>
                  </a:cubicBezTo>
                  <a:cubicBezTo>
                    <a:pt x="16641" y="299"/>
                    <a:pt x="16346" y="1"/>
                    <a:pt x="16002" y="1"/>
                  </a:cubicBezTo>
                  <a:cubicBezTo>
                    <a:pt x="15926" y="1"/>
                    <a:pt x="15848" y="15"/>
                    <a:pt x="15770" y="47"/>
                  </a:cubicBezTo>
                  <a:cubicBezTo>
                    <a:pt x="14460" y="653"/>
                    <a:pt x="11589" y="1092"/>
                    <a:pt x="8279" y="1092"/>
                  </a:cubicBezTo>
                  <a:cubicBezTo>
                    <a:pt x="4969" y="1092"/>
                    <a:pt x="2182" y="653"/>
                    <a:pt x="788" y="47"/>
                  </a:cubicBezTo>
                  <a:cubicBezTo>
                    <a:pt x="725" y="15"/>
                    <a:pt x="660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49"/>
            <p:cNvSpPr/>
            <p:nvPr/>
          </p:nvSpPr>
          <p:spPr>
            <a:xfrm>
              <a:off x="1300750" y="2372600"/>
              <a:ext cx="378925" cy="26150"/>
            </a:xfrm>
            <a:custGeom>
              <a:rect b="b" l="l" r="r" t="t"/>
              <a:pathLst>
                <a:path extrusionOk="0" h="1046" w="15157">
                  <a:moveTo>
                    <a:pt x="91" y="0"/>
                  </a:moveTo>
                  <a:cubicBezTo>
                    <a:pt x="1" y="0"/>
                    <a:pt x="1" y="0"/>
                    <a:pt x="1" y="91"/>
                  </a:cubicBezTo>
                  <a:cubicBezTo>
                    <a:pt x="698" y="439"/>
                    <a:pt x="1743" y="614"/>
                    <a:pt x="3053" y="788"/>
                  </a:cubicBezTo>
                  <a:cubicBezTo>
                    <a:pt x="4446" y="962"/>
                    <a:pt x="5924" y="1046"/>
                    <a:pt x="7582" y="1046"/>
                  </a:cubicBezTo>
                  <a:cubicBezTo>
                    <a:pt x="9234" y="1046"/>
                    <a:pt x="10801" y="962"/>
                    <a:pt x="12111" y="788"/>
                  </a:cubicBezTo>
                  <a:cubicBezTo>
                    <a:pt x="13331" y="614"/>
                    <a:pt x="14460" y="439"/>
                    <a:pt x="15073" y="91"/>
                  </a:cubicBezTo>
                  <a:cubicBezTo>
                    <a:pt x="15156" y="91"/>
                    <a:pt x="15156" y="91"/>
                    <a:pt x="15156" y="0"/>
                  </a:cubicBezTo>
                  <a:lnTo>
                    <a:pt x="15073" y="0"/>
                  </a:lnTo>
                  <a:cubicBezTo>
                    <a:pt x="14376" y="265"/>
                    <a:pt x="13331" y="523"/>
                    <a:pt x="12021" y="697"/>
                  </a:cubicBezTo>
                  <a:cubicBezTo>
                    <a:pt x="10801" y="788"/>
                    <a:pt x="9234" y="871"/>
                    <a:pt x="7582" y="871"/>
                  </a:cubicBezTo>
                  <a:cubicBezTo>
                    <a:pt x="5924" y="871"/>
                    <a:pt x="4446" y="788"/>
                    <a:pt x="3136" y="697"/>
                  </a:cubicBezTo>
                  <a:cubicBezTo>
                    <a:pt x="1833" y="523"/>
                    <a:pt x="698" y="349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2" name="Google Shape;972;p49"/>
          <p:cNvSpPr txBox="1"/>
          <p:nvPr/>
        </p:nvSpPr>
        <p:spPr>
          <a:xfrm>
            <a:off x="2618600" y="1957625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Javier Molina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3" name="Google Shape;973;p49"/>
          <p:cNvSpPr txBox="1"/>
          <p:nvPr/>
        </p:nvSpPr>
        <p:spPr>
          <a:xfrm>
            <a:off x="5490900" y="2246775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Ayush Das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4" name="Google Shape;974;p49"/>
          <p:cNvSpPr txBox="1"/>
          <p:nvPr/>
        </p:nvSpPr>
        <p:spPr>
          <a:xfrm>
            <a:off x="5612900" y="3196900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Elizabeth Flores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5" name="Google Shape;975;p49"/>
          <p:cNvSpPr txBox="1"/>
          <p:nvPr/>
        </p:nvSpPr>
        <p:spPr>
          <a:xfrm>
            <a:off x="2749100" y="3614800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Stephany</a:t>
            </a:r>
            <a:r>
              <a:rPr lang="en">
                <a:solidFill>
                  <a:schemeClr val="dk1"/>
                </a:solidFill>
              </a:rPr>
              <a:t> Flores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6" name="Google Shape;976;p49"/>
          <p:cNvSpPr txBox="1"/>
          <p:nvPr/>
        </p:nvSpPr>
        <p:spPr>
          <a:xfrm>
            <a:off x="1017325" y="3151800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Chris Oliveras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7" name="Google Shape;977;p49"/>
          <p:cNvSpPr txBox="1"/>
          <p:nvPr/>
        </p:nvSpPr>
        <p:spPr>
          <a:xfrm>
            <a:off x="539150" y="2210175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Jocelyn Cox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8" name="Google Shape;978;p49"/>
          <p:cNvSpPr txBox="1"/>
          <p:nvPr/>
        </p:nvSpPr>
        <p:spPr>
          <a:xfrm>
            <a:off x="3697800" y="2733900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Emen Umoh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9" name="Google Shape;979;p49"/>
          <p:cNvSpPr txBox="1"/>
          <p:nvPr/>
        </p:nvSpPr>
        <p:spPr>
          <a:xfrm>
            <a:off x="4255225" y="1470925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Tiffany Davis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80" name="Google Shape;980;p49"/>
          <p:cNvSpPr txBox="1"/>
          <p:nvPr/>
        </p:nvSpPr>
        <p:spPr>
          <a:xfrm>
            <a:off x="6139850" y="1318100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Jessica Valero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81" name="Google Shape;981;p49"/>
          <p:cNvSpPr txBox="1"/>
          <p:nvPr/>
        </p:nvSpPr>
        <p:spPr>
          <a:xfrm>
            <a:off x="4815625" y="4147025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Amy Nelson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82" name="Google Shape;982;p49"/>
          <p:cNvSpPr txBox="1"/>
          <p:nvPr/>
        </p:nvSpPr>
        <p:spPr>
          <a:xfrm>
            <a:off x="1442775" y="4345975"/>
            <a:ext cx="1793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Arely Romero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50"/>
          <p:cNvGrpSpPr/>
          <p:nvPr/>
        </p:nvGrpSpPr>
        <p:grpSpPr>
          <a:xfrm>
            <a:off x="3778183" y="2342399"/>
            <a:ext cx="1587634" cy="2544345"/>
            <a:chOff x="3822621" y="2484633"/>
            <a:chExt cx="1498758" cy="2401912"/>
          </a:xfrm>
        </p:grpSpPr>
        <p:sp>
          <p:nvSpPr>
            <p:cNvPr id="988" name="Google Shape;988;p50"/>
            <p:cNvSpPr/>
            <p:nvPr/>
          </p:nvSpPr>
          <p:spPr>
            <a:xfrm>
              <a:off x="3931340" y="4686575"/>
              <a:ext cx="1283187" cy="199970"/>
            </a:xfrm>
            <a:custGeom>
              <a:rect b="b" l="l" r="r" t="t"/>
              <a:pathLst>
                <a:path extrusionOk="0" h="3576" w="22912">
                  <a:moveTo>
                    <a:pt x="11414" y="1"/>
                  </a:moveTo>
                  <a:cubicBezTo>
                    <a:pt x="5143" y="1"/>
                    <a:pt x="0" y="788"/>
                    <a:pt x="0" y="1833"/>
                  </a:cubicBezTo>
                  <a:cubicBezTo>
                    <a:pt x="0" y="2788"/>
                    <a:pt x="5143" y="3575"/>
                    <a:pt x="11414" y="3575"/>
                  </a:cubicBezTo>
                  <a:cubicBezTo>
                    <a:pt x="17769" y="3575"/>
                    <a:pt x="22912" y="2788"/>
                    <a:pt x="22912" y="1833"/>
                  </a:cubicBezTo>
                  <a:cubicBezTo>
                    <a:pt x="22912" y="788"/>
                    <a:pt x="17769" y="1"/>
                    <a:pt x="11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89" name="Google Shape;989;p50"/>
            <p:cNvGrpSpPr/>
            <p:nvPr/>
          </p:nvGrpSpPr>
          <p:grpSpPr>
            <a:xfrm>
              <a:off x="3822621" y="2484633"/>
              <a:ext cx="1498758" cy="2328166"/>
              <a:chOff x="-1797400" y="1677700"/>
              <a:chExt cx="801775" cy="1245475"/>
            </a:xfrm>
          </p:grpSpPr>
          <p:sp>
            <p:nvSpPr>
              <p:cNvPr id="990" name="Google Shape;990;p50"/>
              <p:cNvSpPr/>
              <p:nvPr/>
            </p:nvSpPr>
            <p:spPr>
              <a:xfrm>
                <a:off x="-1751500" y="1677700"/>
                <a:ext cx="707825" cy="853600"/>
              </a:xfrm>
              <a:custGeom>
                <a:rect b="b" l="l" r="r" t="t"/>
                <a:pathLst>
                  <a:path extrusionOk="0" h="34144" w="28313">
                    <a:moveTo>
                      <a:pt x="13763" y="0"/>
                    </a:moveTo>
                    <a:cubicBezTo>
                      <a:pt x="6362" y="0"/>
                      <a:pt x="3749" y="2174"/>
                      <a:pt x="1833" y="7839"/>
                    </a:cubicBezTo>
                    <a:cubicBezTo>
                      <a:pt x="0" y="13588"/>
                      <a:pt x="3136" y="21685"/>
                      <a:pt x="5666" y="34144"/>
                    </a:cubicBezTo>
                    <a:lnTo>
                      <a:pt x="22563" y="34144"/>
                    </a:lnTo>
                    <a:cubicBezTo>
                      <a:pt x="25086" y="21685"/>
                      <a:pt x="28312" y="13588"/>
                      <a:pt x="26396" y="7839"/>
                    </a:cubicBezTo>
                    <a:cubicBezTo>
                      <a:pt x="24480" y="2174"/>
                      <a:pt x="21253" y="0"/>
                      <a:pt x="137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50"/>
              <p:cNvSpPr/>
              <p:nvPr/>
            </p:nvSpPr>
            <p:spPr>
              <a:xfrm>
                <a:off x="-1675200" y="2311825"/>
                <a:ext cx="74050" cy="61025"/>
              </a:xfrm>
              <a:custGeom>
                <a:rect b="b" l="l" r="r" t="t"/>
                <a:pathLst>
                  <a:path extrusionOk="0" h="2441" w="2962">
                    <a:moveTo>
                      <a:pt x="652" y="1"/>
                    </a:moveTo>
                    <a:cubicBezTo>
                      <a:pt x="608" y="1"/>
                      <a:pt x="565" y="24"/>
                      <a:pt x="523" y="69"/>
                    </a:cubicBezTo>
                    <a:cubicBezTo>
                      <a:pt x="523" y="152"/>
                      <a:pt x="523" y="243"/>
                      <a:pt x="607" y="243"/>
                    </a:cubicBezTo>
                    <a:lnTo>
                      <a:pt x="1568" y="1023"/>
                    </a:lnTo>
                    <a:lnTo>
                      <a:pt x="1568" y="1023"/>
                    </a:lnTo>
                    <a:lnTo>
                      <a:pt x="258" y="501"/>
                    </a:lnTo>
                    <a:cubicBezTo>
                      <a:pt x="175" y="501"/>
                      <a:pt x="84" y="501"/>
                      <a:pt x="84" y="591"/>
                    </a:cubicBezTo>
                    <a:cubicBezTo>
                      <a:pt x="0" y="675"/>
                      <a:pt x="84" y="766"/>
                      <a:pt x="84" y="766"/>
                    </a:cubicBezTo>
                    <a:lnTo>
                      <a:pt x="1304" y="1462"/>
                    </a:lnTo>
                    <a:lnTo>
                      <a:pt x="1304" y="1462"/>
                    </a:lnTo>
                    <a:lnTo>
                      <a:pt x="84" y="1198"/>
                    </a:lnTo>
                    <a:cubicBezTo>
                      <a:pt x="84" y="1198"/>
                      <a:pt x="0" y="1198"/>
                      <a:pt x="0" y="1288"/>
                    </a:cubicBezTo>
                    <a:cubicBezTo>
                      <a:pt x="0" y="1288"/>
                      <a:pt x="0" y="1372"/>
                      <a:pt x="84" y="1372"/>
                    </a:cubicBezTo>
                    <a:lnTo>
                      <a:pt x="1220" y="1811"/>
                    </a:lnTo>
                    <a:lnTo>
                      <a:pt x="258" y="1720"/>
                    </a:lnTo>
                    <a:cubicBezTo>
                      <a:pt x="175" y="1720"/>
                      <a:pt x="84" y="1811"/>
                      <a:pt x="84" y="1894"/>
                    </a:cubicBezTo>
                    <a:cubicBezTo>
                      <a:pt x="175" y="1894"/>
                      <a:pt x="175" y="1985"/>
                      <a:pt x="258" y="1985"/>
                    </a:cubicBezTo>
                    <a:cubicBezTo>
                      <a:pt x="258" y="1985"/>
                      <a:pt x="1478" y="2333"/>
                      <a:pt x="2349" y="2417"/>
                    </a:cubicBezTo>
                    <a:cubicBezTo>
                      <a:pt x="2395" y="2417"/>
                      <a:pt x="2463" y="2441"/>
                      <a:pt x="2541" y="2441"/>
                    </a:cubicBezTo>
                    <a:cubicBezTo>
                      <a:pt x="2617" y="2441"/>
                      <a:pt x="2702" y="2419"/>
                      <a:pt x="2788" y="2333"/>
                    </a:cubicBezTo>
                    <a:cubicBezTo>
                      <a:pt x="2962" y="2159"/>
                      <a:pt x="2871" y="1985"/>
                      <a:pt x="2788" y="1811"/>
                    </a:cubicBezTo>
                    <a:cubicBezTo>
                      <a:pt x="2788" y="1811"/>
                      <a:pt x="2614" y="1198"/>
                      <a:pt x="2523" y="675"/>
                    </a:cubicBezTo>
                    <a:cubicBezTo>
                      <a:pt x="2523" y="591"/>
                      <a:pt x="2439" y="417"/>
                      <a:pt x="2349" y="327"/>
                    </a:cubicBezTo>
                    <a:cubicBezTo>
                      <a:pt x="2321" y="299"/>
                      <a:pt x="2292" y="289"/>
                      <a:pt x="2266" y="289"/>
                    </a:cubicBezTo>
                    <a:cubicBezTo>
                      <a:pt x="2215" y="289"/>
                      <a:pt x="2175" y="327"/>
                      <a:pt x="2175" y="327"/>
                    </a:cubicBezTo>
                    <a:cubicBezTo>
                      <a:pt x="2091" y="501"/>
                      <a:pt x="2091" y="675"/>
                      <a:pt x="2091" y="1023"/>
                    </a:cubicBezTo>
                    <a:lnTo>
                      <a:pt x="781" y="69"/>
                    </a:lnTo>
                    <a:cubicBezTo>
                      <a:pt x="739" y="24"/>
                      <a:pt x="696" y="1"/>
                      <a:pt x="652" y="1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50"/>
              <p:cNvSpPr/>
              <p:nvPr/>
            </p:nvSpPr>
            <p:spPr>
              <a:xfrm>
                <a:off x="-1622950" y="2348375"/>
                <a:ext cx="141500" cy="106725"/>
              </a:xfrm>
              <a:custGeom>
                <a:rect b="b" l="l" r="r" t="t"/>
                <a:pathLst>
                  <a:path extrusionOk="0" h="4269" w="5660">
                    <a:moveTo>
                      <a:pt x="607" y="0"/>
                    </a:moveTo>
                    <a:cubicBezTo>
                      <a:pt x="433" y="432"/>
                      <a:pt x="349" y="607"/>
                      <a:pt x="1" y="955"/>
                    </a:cubicBezTo>
                    <a:lnTo>
                      <a:pt x="3833" y="4091"/>
                    </a:lnTo>
                    <a:cubicBezTo>
                      <a:pt x="4042" y="4210"/>
                      <a:pt x="4271" y="4268"/>
                      <a:pt x="4494" y="4268"/>
                    </a:cubicBezTo>
                    <a:cubicBezTo>
                      <a:pt x="4918" y="4268"/>
                      <a:pt x="5316" y="4057"/>
                      <a:pt x="5485" y="3659"/>
                    </a:cubicBezTo>
                    <a:cubicBezTo>
                      <a:pt x="5659" y="3136"/>
                      <a:pt x="5575" y="2613"/>
                      <a:pt x="5136" y="2349"/>
                    </a:cubicBezTo>
                    <a:cubicBezTo>
                      <a:pt x="4091" y="1652"/>
                      <a:pt x="607" y="0"/>
                      <a:pt x="6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50"/>
              <p:cNvSpPr/>
              <p:nvPr/>
            </p:nvSpPr>
            <p:spPr>
              <a:xfrm>
                <a:off x="-1538100" y="2362550"/>
                <a:ext cx="139375" cy="92525"/>
              </a:xfrm>
              <a:custGeom>
                <a:rect b="b" l="l" r="r" t="t"/>
                <a:pathLst>
                  <a:path extrusionOk="0" h="3701" w="5575">
                    <a:moveTo>
                      <a:pt x="4541" y="1"/>
                    </a:moveTo>
                    <a:cubicBezTo>
                      <a:pt x="4454" y="1"/>
                      <a:pt x="4364" y="13"/>
                      <a:pt x="4272" y="40"/>
                    </a:cubicBezTo>
                    <a:cubicBezTo>
                      <a:pt x="4098" y="40"/>
                      <a:pt x="697" y="1698"/>
                      <a:pt x="697" y="1698"/>
                    </a:cubicBezTo>
                    <a:cubicBezTo>
                      <a:pt x="265" y="1956"/>
                      <a:pt x="0" y="2479"/>
                      <a:pt x="91" y="2917"/>
                    </a:cubicBezTo>
                    <a:cubicBezTo>
                      <a:pt x="226" y="3386"/>
                      <a:pt x="672" y="3700"/>
                      <a:pt x="1148" y="3700"/>
                    </a:cubicBezTo>
                    <a:cubicBezTo>
                      <a:pt x="1288" y="3700"/>
                      <a:pt x="1430" y="3673"/>
                      <a:pt x="1568" y="3614"/>
                    </a:cubicBezTo>
                    <a:lnTo>
                      <a:pt x="5143" y="1956"/>
                    </a:lnTo>
                    <a:cubicBezTo>
                      <a:pt x="5401" y="1698"/>
                      <a:pt x="5575" y="1259"/>
                      <a:pt x="5491" y="827"/>
                    </a:cubicBezTo>
                    <a:cubicBezTo>
                      <a:pt x="5414" y="384"/>
                      <a:pt x="5027" y="1"/>
                      <a:pt x="4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50"/>
              <p:cNvSpPr/>
              <p:nvPr/>
            </p:nvSpPr>
            <p:spPr>
              <a:xfrm>
                <a:off x="-1457450" y="2387575"/>
                <a:ext cx="17450" cy="20375"/>
              </a:xfrm>
              <a:custGeom>
                <a:rect b="b" l="l" r="r" t="t"/>
                <a:pathLst>
                  <a:path extrusionOk="0" h="815" w="698">
                    <a:moveTo>
                      <a:pt x="84" y="0"/>
                    </a:moveTo>
                    <a:cubicBezTo>
                      <a:pt x="1" y="84"/>
                      <a:pt x="1" y="349"/>
                      <a:pt x="84" y="523"/>
                    </a:cubicBezTo>
                    <a:cubicBezTo>
                      <a:pt x="152" y="716"/>
                      <a:pt x="266" y="815"/>
                      <a:pt x="393" y="815"/>
                    </a:cubicBezTo>
                    <a:cubicBezTo>
                      <a:pt x="435" y="815"/>
                      <a:pt x="479" y="804"/>
                      <a:pt x="523" y="781"/>
                    </a:cubicBezTo>
                    <a:cubicBezTo>
                      <a:pt x="607" y="781"/>
                      <a:pt x="697" y="523"/>
                      <a:pt x="523" y="258"/>
                    </a:cubicBezTo>
                    <a:cubicBezTo>
                      <a:pt x="433" y="84"/>
                      <a:pt x="258" y="0"/>
                      <a:pt x="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50"/>
              <p:cNvSpPr/>
              <p:nvPr/>
            </p:nvSpPr>
            <p:spPr>
              <a:xfrm>
                <a:off x="-1505350" y="2413700"/>
                <a:ext cx="17450" cy="20400"/>
              </a:xfrm>
              <a:custGeom>
                <a:rect b="b" l="l" r="r" t="t"/>
                <a:pathLst>
                  <a:path extrusionOk="0" h="816" w="698">
                    <a:moveTo>
                      <a:pt x="175" y="0"/>
                    </a:moveTo>
                    <a:cubicBezTo>
                      <a:pt x="84" y="84"/>
                      <a:pt x="0" y="349"/>
                      <a:pt x="175" y="523"/>
                    </a:cubicBezTo>
                    <a:cubicBezTo>
                      <a:pt x="237" y="716"/>
                      <a:pt x="350" y="815"/>
                      <a:pt x="476" y="815"/>
                    </a:cubicBezTo>
                    <a:cubicBezTo>
                      <a:pt x="519" y="815"/>
                      <a:pt x="563" y="804"/>
                      <a:pt x="607" y="781"/>
                    </a:cubicBezTo>
                    <a:cubicBezTo>
                      <a:pt x="697" y="697"/>
                      <a:pt x="697" y="523"/>
                      <a:pt x="607" y="258"/>
                    </a:cubicBezTo>
                    <a:cubicBezTo>
                      <a:pt x="523" y="84"/>
                      <a:pt x="349" y="0"/>
                      <a:pt x="1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50"/>
              <p:cNvSpPr/>
              <p:nvPr/>
            </p:nvSpPr>
            <p:spPr>
              <a:xfrm>
                <a:off x="-1494550" y="2396275"/>
                <a:ext cx="43575" cy="28250"/>
              </a:xfrm>
              <a:custGeom>
                <a:rect b="b" l="l" r="r" t="t"/>
                <a:pathLst>
                  <a:path extrusionOk="0" h="1130" w="1743">
                    <a:moveTo>
                      <a:pt x="1568" y="1"/>
                    </a:moveTo>
                    <a:lnTo>
                      <a:pt x="0" y="781"/>
                    </a:lnTo>
                    <a:lnTo>
                      <a:pt x="175" y="1130"/>
                    </a:lnTo>
                    <a:lnTo>
                      <a:pt x="1742" y="349"/>
                    </a:lnTo>
                    <a:lnTo>
                      <a:pt x="15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50"/>
              <p:cNvSpPr/>
              <p:nvPr/>
            </p:nvSpPr>
            <p:spPr>
              <a:xfrm>
                <a:off x="-1612150" y="2358350"/>
                <a:ext cx="17450" cy="19150"/>
              </a:xfrm>
              <a:custGeom>
                <a:rect b="b" l="l" r="r" t="t"/>
                <a:pathLst>
                  <a:path extrusionOk="0" h="766" w="698">
                    <a:moveTo>
                      <a:pt x="475" y="1"/>
                    </a:moveTo>
                    <a:cubicBezTo>
                      <a:pt x="347" y="1"/>
                      <a:pt x="219" y="80"/>
                      <a:pt x="92" y="208"/>
                    </a:cubicBezTo>
                    <a:cubicBezTo>
                      <a:pt x="1" y="382"/>
                      <a:pt x="1" y="647"/>
                      <a:pt x="92" y="730"/>
                    </a:cubicBezTo>
                    <a:cubicBezTo>
                      <a:pt x="138" y="755"/>
                      <a:pt x="185" y="766"/>
                      <a:pt x="232" y="766"/>
                    </a:cubicBezTo>
                    <a:cubicBezTo>
                      <a:pt x="360" y="766"/>
                      <a:pt x="487" y="683"/>
                      <a:pt x="614" y="556"/>
                    </a:cubicBezTo>
                    <a:cubicBezTo>
                      <a:pt x="698" y="298"/>
                      <a:pt x="698" y="124"/>
                      <a:pt x="614" y="33"/>
                    </a:cubicBezTo>
                    <a:cubicBezTo>
                      <a:pt x="568" y="11"/>
                      <a:pt x="521" y="1"/>
                      <a:pt x="4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8" name="Google Shape;998;p50"/>
              <p:cNvSpPr/>
              <p:nvPr/>
            </p:nvSpPr>
            <p:spPr>
              <a:xfrm>
                <a:off x="-1603425" y="2363525"/>
                <a:ext cx="6650" cy="8750"/>
              </a:xfrm>
              <a:custGeom>
                <a:rect b="b" l="l" r="r" t="t"/>
                <a:pathLst>
                  <a:path extrusionOk="0" h="350" w="266">
                    <a:moveTo>
                      <a:pt x="0" y="349"/>
                    </a:moveTo>
                    <a:lnTo>
                      <a:pt x="265" y="1"/>
                    </a:ln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50"/>
              <p:cNvSpPr/>
              <p:nvPr/>
            </p:nvSpPr>
            <p:spPr>
              <a:xfrm>
                <a:off x="-1522775" y="2417175"/>
                <a:ext cx="19550" cy="19100"/>
              </a:xfrm>
              <a:custGeom>
                <a:rect b="b" l="l" r="r" t="t"/>
                <a:pathLst>
                  <a:path extrusionOk="0" h="764" w="782">
                    <a:moveTo>
                      <a:pt x="507" y="0"/>
                    </a:moveTo>
                    <a:cubicBezTo>
                      <a:pt x="394" y="0"/>
                      <a:pt x="236" y="83"/>
                      <a:pt x="175" y="210"/>
                    </a:cubicBezTo>
                    <a:cubicBezTo>
                      <a:pt x="1" y="384"/>
                      <a:pt x="1" y="642"/>
                      <a:pt x="84" y="732"/>
                    </a:cubicBezTo>
                    <a:cubicBezTo>
                      <a:pt x="127" y="753"/>
                      <a:pt x="170" y="764"/>
                      <a:pt x="214" y="764"/>
                    </a:cubicBezTo>
                    <a:cubicBezTo>
                      <a:pt x="345" y="764"/>
                      <a:pt x="476" y="667"/>
                      <a:pt x="607" y="468"/>
                    </a:cubicBezTo>
                    <a:cubicBezTo>
                      <a:pt x="697" y="294"/>
                      <a:pt x="781" y="119"/>
                      <a:pt x="607" y="36"/>
                    </a:cubicBezTo>
                    <a:cubicBezTo>
                      <a:pt x="584" y="11"/>
                      <a:pt x="549" y="0"/>
                      <a:pt x="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50"/>
              <p:cNvSpPr/>
              <p:nvPr/>
            </p:nvSpPr>
            <p:spPr>
              <a:xfrm>
                <a:off x="-1603425" y="2363525"/>
                <a:ext cx="91475" cy="65350"/>
              </a:xfrm>
              <a:custGeom>
                <a:rect b="b" l="l" r="r" t="t"/>
                <a:pathLst>
                  <a:path extrusionOk="0" h="2614" w="3659">
                    <a:moveTo>
                      <a:pt x="265" y="1"/>
                    </a:moveTo>
                    <a:lnTo>
                      <a:pt x="0" y="349"/>
                    </a:lnTo>
                    <a:lnTo>
                      <a:pt x="3401" y="2614"/>
                    </a:lnTo>
                    <a:lnTo>
                      <a:pt x="3659" y="2356"/>
                    </a:lnTo>
                    <a:lnTo>
                      <a:pt x="26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50"/>
              <p:cNvSpPr/>
              <p:nvPr/>
            </p:nvSpPr>
            <p:spPr>
              <a:xfrm>
                <a:off x="-1276800" y="2576925"/>
                <a:ext cx="113250" cy="106800"/>
              </a:xfrm>
              <a:custGeom>
                <a:rect b="b" l="l" r="r" t="t"/>
                <a:pathLst>
                  <a:path extrusionOk="0" h="4272" w="4530">
                    <a:moveTo>
                      <a:pt x="2265" y="1"/>
                    </a:moveTo>
                    <a:cubicBezTo>
                      <a:pt x="309" y="1"/>
                      <a:pt x="40" y="3461"/>
                      <a:pt x="5" y="4153"/>
                    </a:cubicBezTo>
                    <a:lnTo>
                      <a:pt x="5" y="4153"/>
                    </a:lnTo>
                    <a:cubicBezTo>
                      <a:pt x="100" y="3537"/>
                      <a:pt x="381" y="1"/>
                      <a:pt x="2265" y="1"/>
                    </a:cubicBezTo>
                    <a:close/>
                    <a:moveTo>
                      <a:pt x="5" y="4153"/>
                    </a:moveTo>
                    <a:cubicBezTo>
                      <a:pt x="4" y="4163"/>
                      <a:pt x="2" y="4173"/>
                      <a:pt x="1" y="4181"/>
                    </a:cubicBezTo>
                    <a:lnTo>
                      <a:pt x="4" y="4181"/>
                    </a:lnTo>
                    <a:cubicBezTo>
                      <a:pt x="4" y="4172"/>
                      <a:pt x="5" y="4163"/>
                      <a:pt x="5" y="4153"/>
                    </a:cubicBezTo>
                    <a:close/>
                    <a:moveTo>
                      <a:pt x="2265" y="1"/>
                    </a:moveTo>
                    <a:cubicBezTo>
                      <a:pt x="4182" y="1"/>
                      <a:pt x="4446" y="3659"/>
                      <a:pt x="4446" y="4181"/>
                    </a:cubicBezTo>
                    <a:lnTo>
                      <a:pt x="4" y="4181"/>
                    </a:lnTo>
                    <a:cubicBezTo>
                      <a:pt x="1" y="4240"/>
                      <a:pt x="1" y="4272"/>
                      <a:pt x="1" y="4272"/>
                    </a:cubicBezTo>
                    <a:lnTo>
                      <a:pt x="4530" y="4272"/>
                    </a:lnTo>
                    <a:cubicBezTo>
                      <a:pt x="4530" y="4272"/>
                      <a:pt x="4356" y="1"/>
                      <a:pt x="2265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50"/>
              <p:cNvSpPr/>
              <p:nvPr/>
            </p:nvSpPr>
            <p:spPr>
              <a:xfrm>
                <a:off x="-1276800" y="2677100"/>
                <a:ext cx="113250" cy="15350"/>
              </a:xfrm>
              <a:custGeom>
                <a:rect b="b" l="l" r="r" t="t"/>
                <a:pathLst>
                  <a:path extrusionOk="0" h="614" w="4530">
                    <a:moveTo>
                      <a:pt x="1" y="0"/>
                    </a:moveTo>
                    <a:lnTo>
                      <a:pt x="1" y="613"/>
                    </a:lnTo>
                    <a:lnTo>
                      <a:pt x="4530" y="613"/>
                    </a:lnTo>
                    <a:lnTo>
                      <a:pt x="45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50"/>
              <p:cNvSpPr/>
              <p:nvPr/>
            </p:nvSpPr>
            <p:spPr>
              <a:xfrm>
                <a:off x="-1318075" y="2692425"/>
                <a:ext cx="198075" cy="148100"/>
              </a:xfrm>
              <a:custGeom>
                <a:rect b="b" l="l" r="r" t="t"/>
                <a:pathLst>
                  <a:path extrusionOk="0" h="5924" w="7923">
                    <a:moveTo>
                      <a:pt x="1568" y="0"/>
                    </a:moveTo>
                    <a:cubicBezTo>
                      <a:pt x="1129" y="349"/>
                      <a:pt x="697" y="955"/>
                      <a:pt x="523" y="1742"/>
                    </a:cubicBezTo>
                    <a:cubicBezTo>
                      <a:pt x="0" y="3742"/>
                      <a:pt x="174" y="5923"/>
                      <a:pt x="3916" y="5923"/>
                    </a:cubicBezTo>
                    <a:cubicBezTo>
                      <a:pt x="7665" y="5923"/>
                      <a:pt x="7923" y="3742"/>
                      <a:pt x="7400" y="1742"/>
                    </a:cubicBezTo>
                    <a:cubicBezTo>
                      <a:pt x="7143" y="955"/>
                      <a:pt x="6794" y="349"/>
                      <a:pt x="6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50"/>
              <p:cNvSpPr/>
              <p:nvPr/>
            </p:nvSpPr>
            <p:spPr>
              <a:xfrm>
                <a:off x="-1268075" y="2737125"/>
                <a:ext cx="34850" cy="42425"/>
              </a:xfrm>
              <a:custGeom>
                <a:rect b="b" l="l" r="r" t="t"/>
                <a:pathLst>
                  <a:path extrusionOk="0" h="1697" w="1394">
                    <a:moveTo>
                      <a:pt x="1069" y="1"/>
                    </a:moveTo>
                    <a:cubicBezTo>
                      <a:pt x="1055" y="1"/>
                      <a:pt x="1045" y="10"/>
                      <a:pt x="1045" y="38"/>
                    </a:cubicBezTo>
                    <a:lnTo>
                      <a:pt x="91" y="1083"/>
                    </a:lnTo>
                    <a:cubicBezTo>
                      <a:pt x="0" y="1083"/>
                      <a:pt x="91" y="1174"/>
                      <a:pt x="91" y="1174"/>
                    </a:cubicBezTo>
                    <a:lnTo>
                      <a:pt x="1310" y="1696"/>
                    </a:lnTo>
                    <a:cubicBezTo>
                      <a:pt x="1310" y="1696"/>
                      <a:pt x="1394" y="1696"/>
                      <a:pt x="1394" y="1606"/>
                    </a:cubicBezTo>
                    <a:lnTo>
                      <a:pt x="1136" y="38"/>
                    </a:lnTo>
                    <a:cubicBezTo>
                      <a:pt x="1136" y="38"/>
                      <a:pt x="1096" y="1"/>
                      <a:pt x="1069" y="1"/>
                    </a:cubicBezTo>
                    <a:close/>
                  </a:path>
                </a:pathLst>
              </a:custGeom>
              <a:solidFill>
                <a:srgbClr val="BC5B0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50"/>
              <p:cNvSpPr/>
              <p:nvPr/>
            </p:nvSpPr>
            <p:spPr>
              <a:xfrm>
                <a:off x="-1259375" y="2780675"/>
                <a:ext cx="82775" cy="35950"/>
              </a:xfrm>
              <a:custGeom>
                <a:rect b="b" l="l" r="r" t="t"/>
                <a:pathLst>
                  <a:path extrusionOk="0" h="1438" w="3311">
                    <a:moveTo>
                      <a:pt x="3222" y="1"/>
                    </a:moveTo>
                    <a:cubicBezTo>
                      <a:pt x="3196" y="1"/>
                      <a:pt x="3166" y="10"/>
                      <a:pt x="3136" y="38"/>
                    </a:cubicBezTo>
                    <a:cubicBezTo>
                      <a:pt x="2742" y="301"/>
                      <a:pt x="2273" y="390"/>
                      <a:pt x="1819" y="390"/>
                    </a:cubicBezTo>
                    <a:cubicBezTo>
                      <a:pt x="1070" y="390"/>
                      <a:pt x="360" y="147"/>
                      <a:pt x="91" y="38"/>
                    </a:cubicBezTo>
                    <a:cubicBezTo>
                      <a:pt x="0" y="38"/>
                      <a:pt x="0" y="129"/>
                      <a:pt x="0" y="129"/>
                    </a:cubicBezTo>
                    <a:cubicBezTo>
                      <a:pt x="91" y="477"/>
                      <a:pt x="439" y="1257"/>
                      <a:pt x="1394" y="1432"/>
                    </a:cubicBezTo>
                    <a:cubicBezTo>
                      <a:pt x="1459" y="1435"/>
                      <a:pt x="1521" y="1437"/>
                      <a:pt x="1581" y="1437"/>
                    </a:cubicBezTo>
                    <a:cubicBezTo>
                      <a:pt x="2983" y="1437"/>
                      <a:pt x="3230" y="459"/>
                      <a:pt x="3310" y="38"/>
                    </a:cubicBezTo>
                    <a:cubicBezTo>
                      <a:pt x="3310" y="38"/>
                      <a:pt x="3273" y="1"/>
                      <a:pt x="3222" y="1"/>
                    </a:cubicBezTo>
                    <a:close/>
                  </a:path>
                </a:pathLst>
              </a:custGeom>
              <a:solidFill>
                <a:srgbClr val="BC5B0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50"/>
              <p:cNvSpPr/>
              <p:nvPr/>
            </p:nvSpPr>
            <p:spPr>
              <a:xfrm>
                <a:off x="-1207125" y="2737125"/>
                <a:ext cx="34875" cy="42425"/>
              </a:xfrm>
              <a:custGeom>
                <a:rect b="b" l="l" r="r" t="t"/>
                <a:pathLst>
                  <a:path extrusionOk="0" h="1697" w="1395">
                    <a:moveTo>
                      <a:pt x="328" y="1"/>
                    </a:moveTo>
                    <a:cubicBezTo>
                      <a:pt x="303" y="1"/>
                      <a:pt x="266" y="38"/>
                      <a:pt x="266" y="38"/>
                    </a:cubicBezTo>
                    <a:lnTo>
                      <a:pt x="91" y="1606"/>
                    </a:lnTo>
                    <a:cubicBezTo>
                      <a:pt x="1" y="1696"/>
                      <a:pt x="91" y="1696"/>
                      <a:pt x="175" y="1696"/>
                    </a:cubicBezTo>
                    <a:lnTo>
                      <a:pt x="1311" y="1174"/>
                    </a:lnTo>
                    <a:cubicBezTo>
                      <a:pt x="1395" y="1174"/>
                      <a:pt x="1395" y="1083"/>
                      <a:pt x="1311" y="1083"/>
                    </a:cubicBezTo>
                    <a:lnTo>
                      <a:pt x="349" y="38"/>
                    </a:lnTo>
                    <a:cubicBezTo>
                      <a:pt x="349" y="10"/>
                      <a:pt x="340" y="1"/>
                      <a:pt x="328" y="1"/>
                    </a:cubicBezTo>
                    <a:close/>
                  </a:path>
                </a:pathLst>
              </a:custGeom>
              <a:solidFill>
                <a:srgbClr val="BC5B0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50"/>
              <p:cNvSpPr/>
              <p:nvPr/>
            </p:nvSpPr>
            <p:spPr>
              <a:xfrm>
                <a:off x="-1224525" y="2773475"/>
                <a:ext cx="8725" cy="8175"/>
              </a:xfrm>
              <a:custGeom>
                <a:rect b="b" l="l" r="r" t="t"/>
                <a:pathLst>
                  <a:path extrusionOk="0" h="327" w="349">
                    <a:moveTo>
                      <a:pt x="220" y="0"/>
                    </a:moveTo>
                    <a:cubicBezTo>
                      <a:pt x="197" y="0"/>
                      <a:pt x="174" y="23"/>
                      <a:pt x="174" y="68"/>
                    </a:cubicBezTo>
                    <a:lnTo>
                      <a:pt x="91" y="152"/>
                    </a:lnTo>
                    <a:cubicBezTo>
                      <a:pt x="0" y="242"/>
                      <a:pt x="91" y="326"/>
                      <a:pt x="91" y="326"/>
                    </a:cubicBezTo>
                    <a:lnTo>
                      <a:pt x="265" y="326"/>
                    </a:lnTo>
                    <a:cubicBezTo>
                      <a:pt x="348" y="326"/>
                      <a:pt x="348" y="242"/>
                      <a:pt x="348" y="242"/>
                    </a:cubicBezTo>
                    <a:lnTo>
                      <a:pt x="265" y="68"/>
                    </a:lnTo>
                    <a:cubicBezTo>
                      <a:pt x="265" y="23"/>
                      <a:pt x="242" y="0"/>
                      <a:pt x="220" y="0"/>
                    </a:cubicBezTo>
                    <a:close/>
                  </a:path>
                </a:pathLst>
              </a:custGeom>
              <a:solidFill>
                <a:srgbClr val="BC5B0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8" name="Google Shape;1008;p50"/>
              <p:cNvSpPr/>
              <p:nvPr/>
            </p:nvSpPr>
            <p:spPr>
              <a:xfrm>
                <a:off x="-1276800" y="2690150"/>
                <a:ext cx="113250" cy="6650"/>
              </a:xfrm>
              <a:custGeom>
                <a:rect b="b" l="l" r="r" t="t"/>
                <a:pathLst>
                  <a:path extrusionOk="0" h="266" w="4530">
                    <a:moveTo>
                      <a:pt x="1" y="1"/>
                    </a:moveTo>
                    <a:cubicBezTo>
                      <a:pt x="1" y="91"/>
                      <a:pt x="1" y="91"/>
                      <a:pt x="91" y="91"/>
                    </a:cubicBezTo>
                    <a:cubicBezTo>
                      <a:pt x="962" y="266"/>
                      <a:pt x="1743" y="266"/>
                      <a:pt x="2439" y="266"/>
                    </a:cubicBezTo>
                    <a:cubicBezTo>
                      <a:pt x="3749" y="266"/>
                      <a:pt x="4530" y="91"/>
                      <a:pt x="4530" y="91"/>
                    </a:cubicBezTo>
                    <a:lnTo>
                      <a:pt x="4530" y="1"/>
                    </a:lnTo>
                    <a:lnTo>
                      <a:pt x="4446" y="1"/>
                    </a:lnTo>
                    <a:cubicBezTo>
                      <a:pt x="4272" y="91"/>
                      <a:pt x="3575" y="175"/>
                      <a:pt x="2439" y="175"/>
                    </a:cubicBezTo>
                    <a:cubicBezTo>
                      <a:pt x="1743" y="175"/>
                      <a:pt x="962" y="175"/>
                      <a:pt x="91" y="1"/>
                    </a:cubicBez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50"/>
              <p:cNvSpPr/>
              <p:nvPr/>
            </p:nvSpPr>
            <p:spPr>
              <a:xfrm>
                <a:off x="-1265825" y="2555150"/>
                <a:ext cx="65350" cy="80675"/>
              </a:xfrm>
              <a:custGeom>
                <a:rect b="b" l="l" r="r" t="t"/>
                <a:pathLst>
                  <a:path extrusionOk="0" h="3227" w="2614">
                    <a:moveTo>
                      <a:pt x="1304" y="1"/>
                    </a:moveTo>
                    <a:cubicBezTo>
                      <a:pt x="955" y="1"/>
                      <a:pt x="955" y="175"/>
                      <a:pt x="872" y="349"/>
                    </a:cubicBezTo>
                    <a:lnTo>
                      <a:pt x="175" y="1220"/>
                    </a:lnTo>
                    <a:cubicBezTo>
                      <a:pt x="84" y="1311"/>
                      <a:pt x="1" y="1485"/>
                      <a:pt x="1" y="1659"/>
                    </a:cubicBezTo>
                    <a:cubicBezTo>
                      <a:pt x="1" y="1743"/>
                      <a:pt x="84" y="1743"/>
                      <a:pt x="84" y="1743"/>
                    </a:cubicBezTo>
                    <a:cubicBezTo>
                      <a:pt x="258" y="1659"/>
                      <a:pt x="349" y="1568"/>
                      <a:pt x="697" y="1394"/>
                    </a:cubicBezTo>
                    <a:lnTo>
                      <a:pt x="781" y="3053"/>
                    </a:lnTo>
                    <a:cubicBezTo>
                      <a:pt x="781" y="3136"/>
                      <a:pt x="872" y="3136"/>
                      <a:pt x="955" y="3136"/>
                    </a:cubicBezTo>
                    <a:cubicBezTo>
                      <a:pt x="955" y="3136"/>
                      <a:pt x="1046" y="3053"/>
                      <a:pt x="1046" y="2962"/>
                    </a:cubicBezTo>
                    <a:lnTo>
                      <a:pt x="1046" y="1743"/>
                    </a:lnTo>
                    <a:lnTo>
                      <a:pt x="1478" y="3136"/>
                    </a:lnTo>
                    <a:cubicBezTo>
                      <a:pt x="1478" y="3227"/>
                      <a:pt x="1568" y="3227"/>
                      <a:pt x="1652" y="3227"/>
                    </a:cubicBezTo>
                    <a:cubicBezTo>
                      <a:pt x="1743" y="3227"/>
                      <a:pt x="1743" y="3136"/>
                      <a:pt x="1743" y="3053"/>
                    </a:cubicBezTo>
                    <a:lnTo>
                      <a:pt x="1478" y="1743"/>
                    </a:lnTo>
                    <a:lnTo>
                      <a:pt x="2091" y="2788"/>
                    </a:lnTo>
                    <a:cubicBezTo>
                      <a:pt x="2091" y="2878"/>
                      <a:pt x="2175" y="2878"/>
                      <a:pt x="2175" y="2878"/>
                    </a:cubicBezTo>
                    <a:cubicBezTo>
                      <a:pt x="2265" y="2788"/>
                      <a:pt x="2265" y="2788"/>
                      <a:pt x="2265" y="2704"/>
                    </a:cubicBezTo>
                    <a:lnTo>
                      <a:pt x="1826" y="1568"/>
                    </a:lnTo>
                    <a:lnTo>
                      <a:pt x="1826" y="1568"/>
                    </a:lnTo>
                    <a:lnTo>
                      <a:pt x="2349" y="2356"/>
                    </a:lnTo>
                    <a:cubicBezTo>
                      <a:pt x="2394" y="2398"/>
                      <a:pt x="2438" y="2418"/>
                      <a:pt x="2481" y="2418"/>
                    </a:cubicBezTo>
                    <a:cubicBezTo>
                      <a:pt x="2525" y="2418"/>
                      <a:pt x="2568" y="2398"/>
                      <a:pt x="2614" y="2356"/>
                    </a:cubicBezTo>
                    <a:lnTo>
                      <a:pt x="2614" y="2182"/>
                    </a:lnTo>
                    <a:cubicBezTo>
                      <a:pt x="2614" y="2182"/>
                      <a:pt x="2175" y="1046"/>
                      <a:pt x="1568" y="265"/>
                    </a:cubicBezTo>
                    <a:cubicBezTo>
                      <a:pt x="1568" y="175"/>
                      <a:pt x="1478" y="1"/>
                      <a:pt x="1304" y="1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50"/>
              <p:cNvSpPr/>
              <p:nvPr/>
            </p:nvSpPr>
            <p:spPr>
              <a:xfrm>
                <a:off x="-1318075" y="2425400"/>
                <a:ext cx="93575" cy="145100"/>
              </a:xfrm>
              <a:custGeom>
                <a:rect b="b" l="l" r="r" t="t"/>
                <a:pathLst>
                  <a:path extrusionOk="0" h="5804" w="3743">
                    <a:moveTo>
                      <a:pt x="1281" y="1"/>
                    </a:moveTo>
                    <a:cubicBezTo>
                      <a:pt x="1174" y="1"/>
                      <a:pt x="1065" y="18"/>
                      <a:pt x="955" y="55"/>
                    </a:cubicBezTo>
                    <a:cubicBezTo>
                      <a:pt x="349" y="229"/>
                      <a:pt x="0" y="926"/>
                      <a:pt x="349" y="1532"/>
                    </a:cubicBezTo>
                    <a:lnTo>
                      <a:pt x="2697" y="5804"/>
                    </a:lnTo>
                    <a:cubicBezTo>
                      <a:pt x="2697" y="5804"/>
                      <a:pt x="2978" y="5581"/>
                      <a:pt x="3401" y="5581"/>
                    </a:cubicBezTo>
                    <a:cubicBezTo>
                      <a:pt x="3506" y="5581"/>
                      <a:pt x="3621" y="5595"/>
                      <a:pt x="3742" y="5630"/>
                    </a:cubicBezTo>
                    <a:cubicBezTo>
                      <a:pt x="3742" y="5539"/>
                      <a:pt x="2697" y="1707"/>
                      <a:pt x="2174" y="661"/>
                    </a:cubicBezTo>
                    <a:cubicBezTo>
                      <a:pt x="2037" y="249"/>
                      <a:pt x="1682" y="1"/>
                      <a:pt x="12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50"/>
              <p:cNvSpPr/>
              <p:nvPr/>
            </p:nvSpPr>
            <p:spPr>
              <a:xfrm>
                <a:off x="-1390025" y="2364200"/>
                <a:ext cx="130675" cy="110675"/>
              </a:xfrm>
              <a:custGeom>
                <a:rect b="b" l="l" r="r" t="t"/>
                <a:pathLst>
                  <a:path extrusionOk="0" h="4427" w="5227">
                    <a:moveTo>
                      <a:pt x="1179" y="0"/>
                    </a:moveTo>
                    <a:cubicBezTo>
                      <a:pt x="771" y="0"/>
                      <a:pt x="375" y="212"/>
                      <a:pt x="175" y="670"/>
                    </a:cubicBezTo>
                    <a:cubicBezTo>
                      <a:pt x="0" y="1019"/>
                      <a:pt x="91" y="1458"/>
                      <a:pt x="349" y="1806"/>
                    </a:cubicBezTo>
                    <a:lnTo>
                      <a:pt x="3401" y="4245"/>
                    </a:lnTo>
                    <a:cubicBezTo>
                      <a:pt x="3586" y="4369"/>
                      <a:pt x="3803" y="4426"/>
                      <a:pt x="4019" y="4426"/>
                    </a:cubicBezTo>
                    <a:cubicBezTo>
                      <a:pt x="4412" y="4426"/>
                      <a:pt x="4798" y="4234"/>
                      <a:pt x="4969" y="3897"/>
                    </a:cubicBezTo>
                    <a:cubicBezTo>
                      <a:pt x="5226" y="3458"/>
                      <a:pt x="5052" y="2935"/>
                      <a:pt x="4704" y="2587"/>
                    </a:cubicBezTo>
                    <a:cubicBezTo>
                      <a:pt x="4704" y="2587"/>
                      <a:pt x="1742" y="148"/>
                      <a:pt x="1568" y="64"/>
                    </a:cubicBezTo>
                    <a:cubicBezTo>
                      <a:pt x="1441" y="22"/>
                      <a:pt x="1309" y="0"/>
                      <a:pt x="1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50"/>
              <p:cNvSpPr/>
              <p:nvPr/>
            </p:nvSpPr>
            <p:spPr>
              <a:xfrm>
                <a:off x="-1305025" y="2436750"/>
                <a:ext cx="21800" cy="19150"/>
              </a:xfrm>
              <a:custGeom>
                <a:rect b="b" l="l" r="r" t="t"/>
                <a:pathLst>
                  <a:path extrusionOk="0" h="766" w="872">
                    <a:moveTo>
                      <a:pt x="609" y="0"/>
                    </a:moveTo>
                    <a:cubicBezTo>
                      <a:pt x="514" y="0"/>
                      <a:pt x="386" y="79"/>
                      <a:pt x="259" y="207"/>
                    </a:cubicBezTo>
                    <a:cubicBezTo>
                      <a:pt x="84" y="382"/>
                      <a:pt x="1" y="556"/>
                      <a:pt x="175" y="730"/>
                    </a:cubicBezTo>
                    <a:cubicBezTo>
                      <a:pt x="198" y="754"/>
                      <a:pt x="233" y="766"/>
                      <a:pt x="275" y="766"/>
                    </a:cubicBezTo>
                    <a:cubicBezTo>
                      <a:pt x="388" y="766"/>
                      <a:pt x="546" y="683"/>
                      <a:pt x="607" y="556"/>
                    </a:cubicBezTo>
                    <a:cubicBezTo>
                      <a:pt x="781" y="382"/>
                      <a:pt x="872" y="124"/>
                      <a:pt x="698" y="33"/>
                    </a:cubicBezTo>
                    <a:cubicBezTo>
                      <a:pt x="673" y="11"/>
                      <a:pt x="643" y="0"/>
                      <a:pt x="6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3" name="Google Shape;1013;p50"/>
              <p:cNvSpPr/>
              <p:nvPr/>
            </p:nvSpPr>
            <p:spPr>
              <a:xfrm>
                <a:off x="-1344225" y="2403500"/>
                <a:ext cx="19550" cy="18025"/>
              </a:xfrm>
              <a:custGeom>
                <a:rect b="b" l="l" r="r" t="t"/>
                <a:pathLst>
                  <a:path extrusionOk="0" h="721" w="782">
                    <a:moveTo>
                      <a:pt x="479" y="0"/>
                    </a:moveTo>
                    <a:cubicBezTo>
                      <a:pt x="378" y="0"/>
                      <a:pt x="276" y="42"/>
                      <a:pt x="175" y="144"/>
                    </a:cubicBezTo>
                    <a:cubicBezTo>
                      <a:pt x="1" y="318"/>
                      <a:pt x="1" y="583"/>
                      <a:pt x="85" y="666"/>
                    </a:cubicBezTo>
                    <a:cubicBezTo>
                      <a:pt x="118" y="700"/>
                      <a:pt x="174" y="721"/>
                      <a:pt x="241" y="721"/>
                    </a:cubicBezTo>
                    <a:cubicBezTo>
                      <a:pt x="354" y="721"/>
                      <a:pt x="497" y="659"/>
                      <a:pt x="607" y="492"/>
                    </a:cubicBezTo>
                    <a:cubicBezTo>
                      <a:pt x="698" y="318"/>
                      <a:pt x="781" y="144"/>
                      <a:pt x="698" y="60"/>
                    </a:cubicBezTo>
                    <a:cubicBezTo>
                      <a:pt x="625" y="22"/>
                      <a:pt x="552" y="0"/>
                      <a:pt x="4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50"/>
              <p:cNvSpPr/>
              <p:nvPr/>
            </p:nvSpPr>
            <p:spPr>
              <a:xfrm>
                <a:off x="-1333425" y="2411425"/>
                <a:ext cx="39225" cy="37150"/>
              </a:xfrm>
              <a:custGeom>
                <a:rect b="b" l="l" r="r" t="t"/>
                <a:pathLst>
                  <a:path extrusionOk="0" h="1486" w="1569">
                    <a:moveTo>
                      <a:pt x="266" y="1"/>
                    </a:moveTo>
                    <a:lnTo>
                      <a:pt x="1" y="266"/>
                    </a:lnTo>
                    <a:lnTo>
                      <a:pt x="1311" y="1485"/>
                    </a:lnTo>
                    <a:lnTo>
                      <a:pt x="1569" y="1137"/>
                    </a:lnTo>
                    <a:lnTo>
                      <a:pt x="2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50"/>
              <p:cNvSpPr/>
              <p:nvPr/>
            </p:nvSpPr>
            <p:spPr>
              <a:xfrm>
                <a:off x="-1252750" y="2547775"/>
                <a:ext cx="23875" cy="15375"/>
              </a:xfrm>
              <a:custGeom>
                <a:rect b="b" l="l" r="r" t="t"/>
                <a:pathLst>
                  <a:path extrusionOk="0" h="615" w="955">
                    <a:moveTo>
                      <a:pt x="555" y="0"/>
                    </a:moveTo>
                    <a:cubicBezTo>
                      <a:pt x="494" y="0"/>
                      <a:pt x="425" y="11"/>
                      <a:pt x="349" y="38"/>
                    </a:cubicBezTo>
                    <a:cubicBezTo>
                      <a:pt x="174" y="121"/>
                      <a:pt x="0" y="386"/>
                      <a:pt x="84" y="470"/>
                    </a:cubicBezTo>
                    <a:cubicBezTo>
                      <a:pt x="84" y="573"/>
                      <a:pt x="176" y="615"/>
                      <a:pt x="305" y="615"/>
                    </a:cubicBezTo>
                    <a:cubicBezTo>
                      <a:pt x="394" y="615"/>
                      <a:pt x="501" y="595"/>
                      <a:pt x="606" y="560"/>
                    </a:cubicBezTo>
                    <a:cubicBezTo>
                      <a:pt x="781" y="470"/>
                      <a:pt x="955" y="296"/>
                      <a:pt x="871" y="121"/>
                    </a:cubicBezTo>
                    <a:cubicBezTo>
                      <a:pt x="807" y="62"/>
                      <a:pt x="702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50"/>
              <p:cNvSpPr/>
              <p:nvPr/>
            </p:nvSpPr>
            <p:spPr>
              <a:xfrm>
                <a:off x="-1294225" y="2451400"/>
                <a:ext cx="24075" cy="14725"/>
              </a:xfrm>
              <a:custGeom>
                <a:rect b="b" l="l" r="r" t="t"/>
                <a:pathLst>
                  <a:path extrusionOk="0" h="589" w="963">
                    <a:moveTo>
                      <a:pt x="634" y="0"/>
                    </a:moveTo>
                    <a:cubicBezTo>
                      <a:pt x="555" y="0"/>
                      <a:pt x="460" y="22"/>
                      <a:pt x="349" y="60"/>
                    </a:cubicBezTo>
                    <a:cubicBezTo>
                      <a:pt x="175" y="144"/>
                      <a:pt x="1" y="318"/>
                      <a:pt x="91" y="409"/>
                    </a:cubicBezTo>
                    <a:cubicBezTo>
                      <a:pt x="91" y="516"/>
                      <a:pt x="189" y="588"/>
                      <a:pt x="304" y="588"/>
                    </a:cubicBezTo>
                    <a:cubicBezTo>
                      <a:pt x="376" y="588"/>
                      <a:pt x="456" y="560"/>
                      <a:pt x="523" y="492"/>
                    </a:cubicBezTo>
                    <a:cubicBezTo>
                      <a:pt x="788" y="409"/>
                      <a:pt x="962" y="235"/>
                      <a:pt x="872" y="144"/>
                    </a:cubicBezTo>
                    <a:cubicBezTo>
                      <a:pt x="823" y="43"/>
                      <a:pt x="744" y="0"/>
                      <a:pt x="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50"/>
              <p:cNvSpPr/>
              <p:nvPr/>
            </p:nvSpPr>
            <p:spPr>
              <a:xfrm>
                <a:off x="-1285500" y="2457250"/>
                <a:ext cx="47925" cy="97925"/>
              </a:xfrm>
              <a:custGeom>
                <a:rect b="b" l="l" r="r" t="t"/>
                <a:pathLst>
                  <a:path extrusionOk="0" h="3917" w="1917">
                    <a:moveTo>
                      <a:pt x="349" y="1"/>
                    </a:moveTo>
                    <a:lnTo>
                      <a:pt x="0" y="175"/>
                    </a:lnTo>
                    <a:lnTo>
                      <a:pt x="1484" y="3917"/>
                    </a:lnTo>
                    <a:lnTo>
                      <a:pt x="1916" y="3742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50"/>
              <p:cNvSpPr/>
              <p:nvPr/>
            </p:nvSpPr>
            <p:spPr>
              <a:xfrm>
                <a:off x="-1461800" y="2350475"/>
                <a:ext cx="130675" cy="196950"/>
              </a:xfrm>
              <a:custGeom>
                <a:rect b="b" l="l" r="r" t="t"/>
                <a:pathLst>
                  <a:path extrusionOk="0" h="7878" w="5227">
                    <a:moveTo>
                      <a:pt x="2614" y="0"/>
                    </a:moveTo>
                    <a:cubicBezTo>
                      <a:pt x="2265" y="0"/>
                      <a:pt x="1652" y="265"/>
                      <a:pt x="1220" y="439"/>
                    </a:cubicBezTo>
                    <a:cubicBezTo>
                      <a:pt x="871" y="613"/>
                      <a:pt x="607" y="962"/>
                      <a:pt x="523" y="1484"/>
                    </a:cubicBezTo>
                    <a:lnTo>
                      <a:pt x="0" y="7233"/>
                    </a:lnTo>
                    <a:cubicBezTo>
                      <a:pt x="0" y="7233"/>
                      <a:pt x="1007" y="7878"/>
                      <a:pt x="2611" y="7878"/>
                    </a:cubicBezTo>
                    <a:cubicBezTo>
                      <a:pt x="3365" y="7878"/>
                      <a:pt x="4251" y="7735"/>
                      <a:pt x="5227" y="7317"/>
                    </a:cubicBezTo>
                    <a:lnTo>
                      <a:pt x="4878" y="1484"/>
                    </a:lnTo>
                    <a:cubicBezTo>
                      <a:pt x="4878" y="1045"/>
                      <a:pt x="4613" y="613"/>
                      <a:pt x="4181" y="523"/>
                    </a:cubicBezTo>
                    <a:cubicBezTo>
                      <a:pt x="3659" y="265"/>
                      <a:pt x="2962" y="0"/>
                      <a:pt x="26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50"/>
              <p:cNvSpPr/>
              <p:nvPr/>
            </p:nvSpPr>
            <p:spPr>
              <a:xfrm>
                <a:off x="-1405175" y="2376600"/>
                <a:ext cx="17425" cy="124225"/>
              </a:xfrm>
              <a:custGeom>
                <a:rect b="b" l="l" r="r" t="t"/>
                <a:pathLst>
                  <a:path extrusionOk="0" h="4969" w="697">
                    <a:moveTo>
                      <a:pt x="349" y="0"/>
                    </a:moveTo>
                    <a:cubicBezTo>
                      <a:pt x="174" y="0"/>
                      <a:pt x="0" y="174"/>
                      <a:pt x="0" y="349"/>
                    </a:cubicBezTo>
                    <a:lnTo>
                      <a:pt x="0" y="4704"/>
                    </a:lnTo>
                    <a:cubicBezTo>
                      <a:pt x="0" y="4878"/>
                      <a:pt x="174" y="4969"/>
                      <a:pt x="349" y="4969"/>
                    </a:cubicBezTo>
                    <a:cubicBezTo>
                      <a:pt x="523" y="4969"/>
                      <a:pt x="697" y="4878"/>
                      <a:pt x="697" y="4704"/>
                    </a:cubicBezTo>
                    <a:lnTo>
                      <a:pt x="697" y="349"/>
                    </a:lnTo>
                    <a:cubicBezTo>
                      <a:pt x="697" y="174"/>
                      <a:pt x="523" y="0"/>
                      <a:pt x="349" y="0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50"/>
              <p:cNvSpPr/>
              <p:nvPr/>
            </p:nvSpPr>
            <p:spPr>
              <a:xfrm>
                <a:off x="-1440025" y="2389650"/>
                <a:ext cx="32600" cy="8750"/>
              </a:xfrm>
              <a:custGeom>
                <a:rect b="b" l="l" r="r" t="t"/>
                <a:pathLst>
                  <a:path extrusionOk="0" h="350" w="1304">
                    <a:moveTo>
                      <a:pt x="0" y="1"/>
                    </a:moveTo>
                    <a:lnTo>
                      <a:pt x="0" y="91"/>
                    </a:lnTo>
                    <a:cubicBezTo>
                      <a:pt x="258" y="266"/>
                      <a:pt x="432" y="349"/>
                      <a:pt x="607" y="349"/>
                    </a:cubicBezTo>
                    <a:cubicBezTo>
                      <a:pt x="955" y="349"/>
                      <a:pt x="1220" y="91"/>
                      <a:pt x="1220" y="91"/>
                    </a:cubicBezTo>
                    <a:cubicBezTo>
                      <a:pt x="1304" y="91"/>
                      <a:pt x="1304" y="91"/>
                      <a:pt x="1220" y="1"/>
                    </a:cubicBezTo>
                    <a:lnTo>
                      <a:pt x="1129" y="1"/>
                    </a:lnTo>
                    <a:cubicBezTo>
                      <a:pt x="1129" y="1"/>
                      <a:pt x="871" y="175"/>
                      <a:pt x="607" y="175"/>
                    </a:cubicBezTo>
                    <a:cubicBezTo>
                      <a:pt x="432" y="175"/>
                      <a:pt x="258" y="175"/>
                      <a:pt x="84" y="1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50"/>
              <p:cNvSpPr/>
              <p:nvPr/>
            </p:nvSpPr>
            <p:spPr>
              <a:xfrm>
                <a:off x="-1440025" y="2419225"/>
                <a:ext cx="32600" cy="7575"/>
              </a:xfrm>
              <a:custGeom>
                <a:rect b="b" l="l" r="r" t="t"/>
                <a:pathLst>
                  <a:path extrusionOk="0" h="303" w="1304">
                    <a:moveTo>
                      <a:pt x="62" y="0"/>
                    </a:moveTo>
                    <a:cubicBezTo>
                      <a:pt x="38" y="0"/>
                      <a:pt x="0" y="37"/>
                      <a:pt x="0" y="37"/>
                    </a:cubicBezTo>
                    <a:lnTo>
                      <a:pt x="0" y="128"/>
                    </a:lnTo>
                    <a:cubicBezTo>
                      <a:pt x="258" y="302"/>
                      <a:pt x="432" y="302"/>
                      <a:pt x="607" y="302"/>
                    </a:cubicBezTo>
                    <a:cubicBezTo>
                      <a:pt x="955" y="302"/>
                      <a:pt x="1220" y="128"/>
                      <a:pt x="1220" y="128"/>
                    </a:cubicBezTo>
                    <a:cubicBezTo>
                      <a:pt x="1304" y="37"/>
                      <a:pt x="1304" y="37"/>
                      <a:pt x="1220" y="37"/>
                    </a:cubicBezTo>
                    <a:cubicBezTo>
                      <a:pt x="1220" y="37"/>
                      <a:pt x="1220" y="0"/>
                      <a:pt x="1193" y="0"/>
                    </a:cubicBezTo>
                    <a:cubicBezTo>
                      <a:pt x="1180" y="0"/>
                      <a:pt x="1160" y="9"/>
                      <a:pt x="1129" y="37"/>
                    </a:cubicBezTo>
                    <a:cubicBezTo>
                      <a:pt x="1129" y="37"/>
                      <a:pt x="871" y="212"/>
                      <a:pt x="607" y="212"/>
                    </a:cubicBezTo>
                    <a:cubicBezTo>
                      <a:pt x="432" y="212"/>
                      <a:pt x="258" y="128"/>
                      <a:pt x="84" y="37"/>
                    </a:cubicBezTo>
                    <a:cubicBezTo>
                      <a:pt x="84" y="9"/>
                      <a:pt x="75" y="0"/>
                      <a:pt x="62" y="0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50"/>
              <p:cNvSpPr/>
              <p:nvPr/>
            </p:nvSpPr>
            <p:spPr>
              <a:xfrm>
                <a:off x="-1440025" y="2448550"/>
                <a:ext cx="32600" cy="8725"/>
              </a:xfrm>
              <a:custGeom>
                <a:rect b="b" l="l" r="r" t="t"/>
                <a:pathLst>
                  <a:path extrusionOk="0" h="349" w="1304">
                    <a:moveTo>
                      <a:pt x="0" y="0"/>
                    </a:moveTo>
                    <a:lnTo>
                      <a:pt x="0" y="84"/>
                    </a:lnTo>
                    <a:cubicBezTo>
                      <a:pt x="258" y="258"/>
                      <a:pt x="432" y="349"/>
                      <a:pt x="607" y="349"/>
                    </a:cubicBezTo>
                    <a:cubicBezTo>
                      <a:pt x="955" y="349"/>
                      <a:pt x="1220" y="84"/>
                      <a:pt x="1220" y="84"/>
                    </a:cubicBezTo>
                    <a:cubicBezTo>
                      <a:pt x="1304" y="84"/>
                      <a:pt x="1304" y="84"/>
                      <a:pt x="1220" y="0"/>
                    </a:cubicBezTo>
                    <a:lnTo>
                      <a:pt x="1129" y="0"/>
                    </a:lnTo>
                    <a:cubicBezTo>
                      <a:pt x="1129" y="0"/>
                      <a:pt x="871" y="258"/>
                      <a:pt x="607" y="258"/>
                    </a:cubicBezTo>
                    <a:cubicBezTo>
                      <a:pt x="432" y="258"/>
                      <a:pt x="258" y="174"/>
                      <a:pt x="84" y="0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50"/>
              <p:cNvSpPr/>
              <p:nvPr/>
            </p:nvSpPr>
            <p:spPr>
              <a:xfrm>
                <a:off x="-1440025" y="2479025"/>
                <a:ext cx="32600" cy="6475"/>
              </a:xfrm>
              <a:custGeom>
                <a:rect b="b" l="l" r="r" t="t"/>
                <a:pathLst>
                  <a:path extrusionOk="0" h="259" w="1304">
                    <a:moveTo>
                      <a:pt x="0" y="1"/>
                    </a:moveTo>
                    <a:lnTo>
                      <a:pt x="0" y="84"/>
                    </a:lnTo>
                    <a:cubicBezTo>
                      <a:pt x="258" y="258"/>
                      <a:pt x="432" y="258"/>
                      <a:pt x="607" y="258"/>
                    </a:cubicBezTo>
                    <a:cubicBezTo>
                      <a:pt x="955" y="258"/>
                      <a:pt x="1220" y="84"/>
                      <a:pt x="1220" y="84"/>
                    </a:cubicBezTo>
                    <a:cubicBezTo>
                      <a:pt x="1304" y="84"/>
                      <a:pt x="1304" y="1"/>
                      <a:pt x="1220" y="1"/>
                    </a:cubicBezTo>
                    <a:lnTo>
                      <a:pt x="1129" y="1"/>
                    </a:lnTo>
                    <a:cubicBezTo>
                      <a:pt x="1129" y="1"/>
                      <a:pt x="871" y="175"/>
                      <a:pt x="607" y="175"/>
                    </a:cubicBezTo>
                    <a:cubicBezTo>
                      <a:pt x="432" y="175"/>
                      <a:pt x="258" y="175"/>
                      <a:pt x="84" y="1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50"/>
              <p:cNvSpPr/>
              <p:nvPr/>
            </p:nvSpPr>
            <p:spPr>
              <a:xfrm>
                <a:off x="-1383400" y="2389650"/>
                <a:ext cx="32600" cy="8750"/>
              </a:xfrm>
              <a:custGeom>
                <a:rect b="b" l="l" r="r" t="t"/>
                <a:pathLst>
                  <a:path extrusionOk="0" h="350" w="1304">
                    <a:moveTo>
                      <a:pt x="0" y="1"/>
                    </a:moveTo>
                    <a:lnTo>
                      <a:pt x="0" y="91"/>
                    </a:lnTo>
                    <a:cubicBezTo>
                      <a:pt x="0" y="91"/>
                      <a:pt x="258" y="349"/>
                      <a:pt x="606" y="349"/>
                    </a:cubicBezTo>
                    <a:cubicBezTo>
                      <a:pt x="871" y="349"/>
                      <a:pt x="1045" y="266"/>
                      <a:pt x="1220" y="91"/>
                    </a:cubicBezTo>
                    <a:cubicBezTo>
                      <a:pt x="1303" y="91"/>
                      <a:pt x="1303" y="91"/>
                      <a:pt x="1220" y="1"/>
                    </a:cubicBezTo>
                    <a:cubicBezTo>
                      <a:pt x="955" y="175"/>
                      <a:pt x="781" y="175"/>
                      <a:pt x="606" y="175"/>
                    </a:cubicBezTo>
                    <a:cubicBezTo>
                      <a:pt x="523" y="175"/>
                      <a:pt x="349" y="175"/>
                      <a:pt x="258" y="91"/>
                    </a:cubicBezTo>
                    <a:lnTo>
                      <a:pt x="174" y="91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50"/>
              <p:cNvSpPr/>
              <p:nvPr/>
            </p:nvSpPr>
            <p:spPr>
              <a:xfrm>
                <a:off x="-1383400" y="2419225"/>
                <a:ext cx="32600" cy="7575"/>
              </a:xfrm>
              <a:custGeom>
                <a:rect b="b" l="l" r="r" t="t"/>
                <a:pathLst>
                  <a:path extrusionOk="0" h="303" w="1304">
                    <a:moveTo>
                      <a:pt x="62" y="0"/>
                    </a:moveTo>
                    <a:cubicBezTo>
                      <a:pt x="37" y="0"/>
                      <a:pt x="0" y="37"/>
                      <a:pt x="0" y="37"/>
                    </a:cubicBezTo>
                    <a:lnTo>
                      <a:pt x="0" y="128"/>
                    </a:lnTo>
                    <a:cubicBezTo>
                      <a:pt x="0" y="128"/>
                      <a:pt x="258" y="302"/>
                      <a:pt x="606" y="302"/>
                    </a:cubicBezTo>
                    <a:cubicBezTo>
                      <a:pt x="871" y="302"/>
                      <a:pt x="1045" y="302"/>
                      <a:pt x="1220" y="128"/>
                    </a:cubicBezTo>
                    <a:cubicBezTo>
                      <a:pt x="1303" y="128"/>
                      <a:pt x="1303" y="37"/>
                      <a:pt x="1220" y="37"/>
                    </a:cubicBezTo>
                    <a:cubicBezTo>
                      <a:pt x="955" y="128"/>
                      <a:pt x="781" y="212"/>
                      <a:pt x="606" y="212"/>
                    </a:cubicBezTo>
                    <a:cubicBezTo>
                      <a:pt x="523" y="212"/>
                      <a:pt x="349" y="128"/>
                      <a:pt x="258" y="128"/>
                    </a:cubicBezTo>
                    <a:cubicBezTo>
                      <a:pt x="174" y="128"/>
                      <a:pt x="174" y="37"/>
                      <a:pt x="174" y="37"/>
                    </a:cubicBezTo>
                    <a:lnTo>
                      <a:pt x="84" y="37"/>
                    </a:lnTo>
                    <a:cubicBezTo>
                      <a:pt x="84" y="9"/>
                      <a:pt x="74" y="0"/>
                      <a:pt x="62" y="0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50"/>
              <p:cNvSpPr/>
              <p:nvPr/>
            </p:nvSpPr>
            <p:spPr>
              <a:xfrm>
                <a:off x="-1383400" y="2448550"/>
                <a:ext cx="32600" cy="8725"/>
              </a:xfrm>
              <a:custGeom>
                <a:rect b="b" l="l" r="r" t="t"/>
                <a:pathLst>
                  <a:path extrusionOk="0" h="349" w="1304">
                    <a:moveTo>
                      <a:pt x="0" y="0"/>
                    </a:moveTo>
                    <a:lnTo>
                      <a:pt x="0" y="84"/>
                    </a:lnTo>
                    <a:cubicBezTo>
                      <a:pt x="0" y="84"/>
                      <a:pt x="258" y="349"/>
                      <a:pt x="606" y="349"/>
                    </a:cubicBezTo>
                    <a:cubicBezTo>
                      <a:pt x="871" y="349"/>
                      <a:pt x="1045" y="258"/>
                      <a:pt x="1220" y="84"/>
                    </a:cubicBezTo>
                    <a:cubicBezTo>
                      <a:pt x="1303" y="84"/>
                      <a:pt x="1303" y="84"/>
                      <a:pt x="1220" y="0"/>
                    </a:cubicBezTo>
                    <a:cubicBezTo>
                      <a:pt x="955" y="174"/>
                      <a:pt x="781" y="258"/>
                      <a:pt x="606" y="258"/>
                    </a:cubicBezTo>
                    <a:cubicBezTo>
                      <a:pt x="523" y="258"/>
                      <a:pt x="349" y="174"/>
                      <a:pt x="258" y="84"/>
                    </a:cubicBezTo>
                    <a:lnTo>
                      <a:pt x="174" y="84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50"/>
              <p:cNvSpPr/>
              <p:nvPr/>
            </p:nvSpPr>
            <p:spPr>
              <a:xfrm>
                <a:off x="-1383400" y="2479025"/>
                <a:ext cx="32600" cy="6475"/>
              </a:xfrm>
              <a:custGeom>
                <a:rect b="b" l="l" r="r" t="t"/>
                <a:pathLst>
                  <a:path extrusionOk="0" h="259" w="1304">
                    <a:moveTo>
                      <a:pt x="0" y="1"/>
                    </a:moveTo>
                    <a:lnTo>
                      <a:pt x="0" y="84"/>
                    </a:lnTo>
                    <a:cubicBezTo>
                      <a:pt x="0" y="84"/>
                      <a:pt x="258" y="258"/>
                      <a:pt x="606" y="258"/>
                    </a:cubicBezTo>
                    <a:cubicBezTo>
                      <a:pt x="871" y="258"/>
                      <a:pt x="1045" y="258"/>
                      <a:pt x="1220" y="84"/>
                    </a:cubicBezTo>
                    <a:cubicBezTo>
                      <a:pt x="1303" y="84"/>
                      <a:pt x="1303" y="1"/>
                      <a:pt x="1220" y="1"/>
                    </a:cubicBezTo>
                    <a:cubicBezTo>
                      <a:pt x="955" y="175"/>
                      <a:pt x="781" y="175"/>
                      <a:pt x="606" y="175"/>
                    </a:cubicBezTo>
                    <a:cubicBezTo>
                      <a:pt x="523" y="175"/>
                      <a:pt x="349" y="84"/>
                      <a:pt x="258" y="84"/>
                    </a:cubicBezTo>
                    <a:cubicBezTo>
                      <a:pt x="174" y="84"/>
                      <a:pt x="174" y="1"/>
                      <a:pt x="174" y="1"/>
                    </a:cubicBezTo>
                    <a:close/>
                  </a:path>
                </a:pathLst>
              </a:custGeom>
              <a:solidFill>
                <a:srgbClr val="F6EA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50"/>
              <p:cNvSpPr/>
              <p:nvPr/>
            </p:nvSpPr>
            <p:spPr>
              <a:xfrm>
                <a:off x="-1405175" y="2376600"/>
                <a:ext cx="17425" cy="124225"/>
              </a:xfrm>
              <a:custGeom>
                <a:rect b="b" l="l" r="r" t="t"/>
                <a:pathLst>
                  <a:path extrusionOk="0" h="4969" w="697">
                    <a:moveTo>
                      <a:pt x="349" y="0"/>
                    </a:moveTo>
                    <a:cubicBezTo>
                      <a:pt x="174" y="0"/>
                      <a:pt x="0" y="174"/>
                      <a:pt x="0" y="349"/>
                    </a:cubicBezTo>
                    <a:lnTo>
                      <a:pt x="0" y="4704"/>
                    </a:lnTo>
                    <a:cubicBezTo>
                      <a:pt x="0" y="4878"/>
                      <a:pt x="174" y="4969"/>
                      <a:pt x="349" y="4969"/>
                    </a:cubicBezTo>
                    <a:cubicBezTo>
                      <a:pt x="523" y="4969"/>
                      <a:pt x="697" y="4878"/>
                      <a:pt x="697" y="4704"/>
                    </a:cubicBezTo>
                    <a:lnTo>
                      <a:pt x="697" y="349"/>
                    </a:lnTo>
                    <a:cubicBezTo>
                      <a:pt x="697" y="174"/>
                      <a:pt x="523" y="0"/>
                      <a:pt x="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50"/>
              <p:cNvSpPr/>
              <p:nvPr/>
            </p:nvSpPr>
            <p:spPr>
              <a:xfrm>
                <a:off x="-1440025" y="2389650"/>
                <a:ext cx="32600" cy="8750"/>
              </a:xfrm>
              <a:custGeom>
                <a:rect b="b" l="l" r="r" t="t"/>
                <a:pathLst>
                  <a:path extrusionOk="0" h="350" w="1304">
                    <a:moveTo>
                      <a:pt x="0" y="1"/>
                    </a:moveTo>
                    <a:lnTo>
                      <a:pt x="0" y="91"/>
                    </a:lnTo>
                    <a:cubicBezTo>
                      <a:pt x="258" y="266"/>
                      <a:pt x="432" y="349"/>
                      <a:pt x="607" y="349"/>
                    </a:cubicBezTo>
                    <a:cubicBezTo>
                      <a:pt x="955" y="349"/>
                      <a:pt x="1220" y="91"/>
                      <a:pt x="1220" y="91"/>
                    </a:cubicBezTo>
                    <a:cubicBezTo>
                      <a:pt x="1304" y="91"/>
                      <a:pt x="1304" y="91"/>
                      <a:pt x="1220" y="1"/>
                    </a:cubicBezTo>
                    <a:lnTo>
                      <a:pt x="1129" y="1"/>
                    </a:lnTo>
                    <a:cubicBezTo>
                      <a:pt x="1129" y="1"/>
                      <a:pt x="871" y="175"/>
                      <a:pt x="607" y="175"/>
                    </a:cubicBezTo>
                    <a:cubicBezTo>
                      <a:pt x="432" y="175"/>
                      <a:pt x="258" y="175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50"/>
              <p:cNvSpPr/>
              <p:nvPr/>
            </p:nvSpPr>
            <p:spPr>
              <a:xfrm>
                <a:off x="-1440025" y="2419225"/>
                <a:ext cx="32600" cy="7575"/>
              </a:xfrm>
              <a:custGeom>
                <a:rect b="b" l="l" r="r" t="t"/>
                <a:pathLst>
                  <a:path extrusionOk="0" h="303" w="1304">
                    <a:moveTo>
                      <a:pt x="62" y="0"/>
                    </a:moveTo>
                    <a:cubicBezTo>
                      <a:pt x="38" y="0"/>
                      <a:pt x="0" y="37"/>
                      <a:pt x="0" y="37"/>
                    </a:cubicBezTo>
                    <a:lnTo>
                      <a:pt x="0" y="128"/>
                    </a:lnTo>
                    <a:cubicBezTo>
                      <a:pt x="258" y="302"/>
                      <a:pt x="432" y="302"/>
                      <a:pt x="607" y="302"/>
                    </a:cubicBezTo>
                    <a:cubicBezTo>
                      <a:pt x="955" y="302"/>
                      <a:pt x="1220" y="128"/>
                      <a:pt x="1220" y="128"/>
                    </a:cubicBezTo>
                    <a:cubicBezTo>
                      <a:pt x="1304" y="37"/>
                      <a:pt x="1304" y="37"/>
                      <a:pt x="1220" y="37"/>
                    </a:cubicBezTo>
                    <a:cubicBezTo>
                      <a:pt x="1220" y="37"/>
                      <a:pt x="1220" y="0"/>
                      <a:pt x="1193" y="0"/>
                    </a:cubicBezTo>
                    <a:cubicBezTo>
                      <a:pt x="1180" y="0"/>
                      <a:pt x="1160" y="9"/>
                      <a:pt x="1129" y="37"/>
                    </a:cubicBezTo>
                    <a:cubicBezTo>
                      <a:pt x="1129" y="37"/>
                      <a:pt x="871" y="212"/>
                      <a:pt x="607" y="212"/>
                    </a:cubicBezTo>
                    <a:cubicBezTo>
                      <a:pt x="432" y="212"/>
                      <a:pt x="258" y="128"/>
                      <a:pt x="84" y="37"/>
                    </a:cubicBezTo>
                    <a:cubicBezTo>
                      <a:pt x="84" y="9"/>
                      <a:pt x="75" y="0"/>
                      <a:pt x="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50"/>
              <p:cNvSpPr/>
              <p:nvPr/>
            </p:nvSpPr>
            <p:spPr>
              <a:xfrm>
                <a:off x="-1440025" y="2448550"/>
                <a:ext cx="32600" cy="8725"/>
              </a:xfrm>
              <a:custGeom>
                <a:rect b="b" l="l" r="r" t="t"/>
                <a:pathLst>
                  <a:path extrusionOk="0" h="349" w="1304">
                    <a:moveTo>
                      <a:pt x="0" y="0"/>
                    </a:moveTo>
                    <a:lnTo>
                      <a:pt x="0" y="84"/>
                    </a:lnTo>
                    <a:cubicBezTo>
                      <a:pt x="258" y="258"/>
                      <a:pt x="432" y="349"/>
                      <a:pt x="607" y="349"/>
                    </a:cubicBezTo>
                    <a:cubicBezTo>
                      <a:pt x="955" y="349"/>
                      <a:pt x="1220" y="84"/>
                      <a:pt x="1220" y="84"/>
                    </a:cubicBezTo>
                    <a:cubicBezTo>
                      <a:pt x="1304" y="84"/>
                      <a:pt x="1304" y="84"/>
                      <a:pt x="1220" y="0"/>
                    </a:cubicBezTo>
                    <a:lnTo>
                      <a:pt x="1129" y="0"/>
                    </a:lnTo>
                    <a:cubicBezTo>
                      <a:pt x="1129" y="0"/>
                      <a:pt x="871" y="258"/>
                      <a:pt x="607" y="258"/>
                    </a:cubicBezTo>
                    <a:cubicBezTo>
                      <a:pt x="432" y="258"/>
                      <a:pt x="258" y="174"/>
                      <a:pt x="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50"/>
              <p:cNvSpPr/>
              <p:nvPr/>
            </p:nvSpPr>
            <p:spPr>
              <a:xfrm>
                <a:off x="-1440025" y="2479025"/>
                <a:ext cx="32600" cy="6475"/>
              </a:xfrm>
              <a:custGeom>
                <a:rect b="b" l="l" r="r" t="t"/>
                <a:pathLst>
                  <a:path extrusionOk="0" h="259" w="1304">
                    <a:moveTo>
                      <a:pt x="0" y="1"/>
                    </a:moveTo>
                    <a:lnTo>
                      <a:pt x="0" y="84"/>
                    </a:lnTo>
                    <a:cubicBezTo>
                      <a:pt x="258" y="258"/>
                      <a:pt x="432" y="258"/>
                      <a:pt x="607" y="258"/>
                    </a:cubicBezTo>
                    <a:cubicBezTo>
                      <a:pt x="955" y="258"/>
                      <a:pt x="1220" y="84"/>
                      <a:pt x="1220" y="84"/>
                    </a:cubicBezTo>
                    <a:cubicBezTo>
                      <a:pt x="1304" y="84"/>
                      <a:pt x="1304" y="1"/>
                      <a:pt x="1220" y="1"/>
                    </a:cubicBezTo>
                    <a:lnTo>
                      <a:pt x="1129" y="1"/>
                    </a:lnTo>
                    <a:cubicBezTo>
                      <a:pt x="1129" y="1"/>
                      <a:pt x="871" y="175"/>
                      <a:pt x="607" y="175"/>
                    </a:cubicBezTo>
                    <a:cubicBezTo>
                      <a:pt x="432" y="175"/>
                      <a:pt x="258" y="175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50"/>
              <p:cNvSpPr/>
              <p:nvPr/>
            </p:nvSpPr>
            <p:spPr>
              <a:xfrm>
                <a:off x="-1383400" y="2389650"/>
                <a:ext cx="32600" cy="8750"/>
              </a:xfrm>
              <a:custGeom>
                <a:rect b="b" l="l" r="r" t="t"/>
                <a:pathLst>
                  <a:path extrusionOk="0" h="350" w="1304">
                    <a:moveTo>
                      <a:pt x="0" y="1"/>
                    </a:moveTo>
                    <a:lnTo>
                      <a:pt x="0" y="91"/>
                    </a:lnTo>
                    <a:cubicBezTo>
                      <a:pt x="0" y="91"/>
                      <a:pt x="258" y="349"/>
                      <a:pt x="606" y="349"/>
                    </a:cubicBezTo>
                    <a:cubicBezTo>
                      <a:pt x="871" y="349"/>
                      <a:pt x="1045" y="266"/>
                      <a:pt x="1220" y="91"/>
                    </a:cubicBezTo>
                    <a:cubicBezTo>
                      <a:pt x="1303" y="91"/>
                      <a:pt x="1303" y="91"/>
                      <a:pt x="1220" y="1"/>
                    </a:cubicBezTo>
                    <a:cubicBezTo>
                      <a:pt x="955" y="175"/>
                      <a:pt x="781" y="175"/>
                      <a:pt x="606" y="175"/>
                    </a:cubicBezTo>
                    <a:cubicBezTo>
                      <a:pt x="523" y="175"/>
                      <a:pt x="349" y="175"/>
                      <a:pt x="258" y="91"/>
                    </a:cubicBezTo>
                    <a:lnTo>
                      <a:pt x="174" y="91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50"/>
              <p:cNvSpPr/>
              <p:nvPr/>
            </p:nvSpPr>
            <p:spPr>
              <a:xfrm>
                <a:off x="-1383400" y="2419225"/>
                <a:ext cx="32600" cy="7575"/>
              </a:xfrm>
              <a:custGeom>
                <a:rect b="b" l="l" r="r" t="t"/>
                <a:pathLst>
                  <a:path extrusionOk="0" h="303" w="1304">
                    <a:moveTo>
                      <a:pt x="62" y="0"/>
                    </a:moveTo>
                    <a:cubicBezTo>
                      <a:pt x="37" y="0"/>
                      <a:pt x="0" y="37"/>
                      <a:pt x="0" y="37"/>
                    </a:cubicBezTo>
                    <a:lnTo>
                      <a:pt x="0" y="128"/>
                    </a:lnTo>
                    <a:cubicBezTo>
                      <a:pt x="0" y="128"/>
                      <a:pt x="258" y="302"/>
                      <a:pt x="606" y="302"/>
                    </a:cubicBezTo>
                    <a:cubicBezTo>
                      <a:pt x="871" y="302"/>
                      <a:pt x="1045" y="302"/>
                      <a:pt x="1220" y="128"/>
                    </a:cubicBezTo>
                    <a:cubicBezTo>
                      <a:pt x="1303" y="128"/>
                      <a:pt x="1303" y="37"/>
                      <a:pt x="1220" y="37"/>
                    </a:cubicBezTo>
                    <a:cubicBezTo>
                      <a:pt x="955" y="128"/>
                      <a:pt x="781" y="212"/>
                      <a:pt x="606" y="212"/>
                    </a:cubicBezTo>
                    <a:cubicBezTo>
                      <a:pt x="523" y="212"/>
                      <a:pt x="349" y="128"/>
                      <a:pt x="258" y="128"/>
                    </a:cubicBezTo>
                    <a:cubicBezTo>
                      <a:pt x="174" y="128"/>
                      <a:pt x="174" y="37"/>
                      <a:pt x="174" y="37"/>
                    </a:cubicBezTo>
                    <a:lnTo>
                      <a:pt x="84" y="37"/>
                    </a:lnTo>
                    <a:cubicBezTo>
                      <a:pt x="84" y="9"/>
                      <a:pt x="74" y="0"/>
                      <a:pt x="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50"/>
              <p:cNvSpPr/>
              <p:nvPr/>
            </p:nvSpPr>
            <p:spPr>
              <a:xfrm>
                <a:off x="-1383400" y="2448550"/>
                <a:ext cx="32600" cy="8725"/>
              </a:xfrm>
              <a:custGeom>
                <a:rect b="b" l="l" r="r" t="t"/>
                <a:pathLst>
                  <a:path extrusionOk="0" h="349" w="1304">
                    <a:moveTo>
                      <a:pt x="0" y="0"/>
                    </a:moveTo>
                    <a:lnTo>
                      <a:pt x="0" y="84"/>
                    </a:lnTo>
                    <a:cubicBezTo>
                      <a:pt x="0" y="84"/>
                      <a:pt x="258" y="349"/>
                      <a:pt x="606" y="349"/>
                    </a:cubicBezTo>
                    <a:cubicBezTo>
                      <a:pt x="871" y="349"/>
                      <a:pt x="1045" y="258"/>
                      <a:pt x="1220" y="84"/>
                    </a:cubicBezTo>
                    <a:cubicBezTo>
                      <a:pt x="1303" y="84"/>
                      <a:pt x="1303" y="84"/>
                      <a:pt x="1220" y="0"/>
                    </a:cubicBezTo>
                    <a:cubicBezTo>
                      <a:pt x="955" y="174"/>
                      <a:pt x="781" y="258"/>
                      <a:pt x="606" y="258"/>
                    </a:cubicBezTo>
                    <a:cubicBezTo>
                      <a:pt x="523" y="258"/>
                      <a:pt x="349" y="174"/>
                      <a:pt x="258" y="84"/>
                    </a:cubicBezTo>
                    <a:lnTo>
                      <a:pt x="174" y="84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50"/>
              <p:cNvSpPr/>
              <p:nvPr/>
            </p:nvSpPr>
            <p:spPr>
              <a:xfrm>
                <a:off x="-1383400" y="2479025"/>
                <a:ext cx="32600" cy="6475"/>
              </a:xfrm>
              <a:custGeom>
                <a:rect b="b" l="l" r="r" t="t"/>
                <a:pathLst>
                  <a:path extrusionOk="0" h="259" w="1304">
                    <a:moveTo>
                      <a:pt x="0" y="1"/>
                    </a:moveTo>
                    <a:lnTo>
                      <a:pt x="0" y="84"/>
                    </a:lnTo>
                    <a:cubicBezTo>
                      <a:pt x="0" y="84"/>
                      <a:pt x="258" y="258"/>
                      <a:pt x="606" y="258"/>
                    </a:cubicBezTo>
                    <a:cubicBezTo>
                      <a:pt x="871" y="258"/>
                      <a:pt x="1045" y="258"/>
                      <a:pt x="1220" y="84"/>
                    </a:cubicBezTo>
                    <a:cubicBezTo>
                      <a:pt x="1303" y="84"/>
                      <a:pt x="1303" y="1"/>
                      <a:pt x="1220" y="1"/>
                    </a:cubicBezTo>
                    <a:cubicBezTo>
                      <a:pt x="955" y="175"/>
                      <a:pt x="781" y="175"/>
                      <a:pt x="606" y="175"/>
                    </a:cubicBezTo>
                    <a:cubicBezTo>
                      <a:pt x="523" y="175"/>
                      <a:pt x="349" y="84"/>
                      <a:pt x="258" y="84"/>
                    </a:cubicBezTo>
                    <a:cubicBezTo>
                      <a:pt x="174" y="84"/>
                      <a:pt x="174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50"/>
              <p:cNvSpPr/>
              <p:nvPr/>
            </p:nvSpPr>
            <p:spPr>
              <a:xfrm>
                <a:off x="-1421650" y="2296125"/>
                <a:ext cx="49075" cy="69725"/>
              </a:xfrm>
              <a:custGeom>
                <a:rect b="b" l="l" r="r" t="t"/>
                <a:pathLst>
                  <a:path extrusionOk="0" h="2789" w="1963">
                    <a:moveTo>
                      <a:pt x="311" y="0"/>
                    </a:moveTo>
                    <a:cubicBezTo>
                      <a:pt x="311" y="0"/>
                      <a:pt x="136" y="1916"/>
                      <a:pt x="46" y="2348"/>
                    </a:cubicBezTo>
                    <a:cubicBezTo>
                      <a:pt x="0" y="2632"/>
                      <a:pt x="569" y="2788"/>
                      <a:pt x="1099" y="2788"/>
                    </a:cubicBezTo>
                    <a:cubicBezTo>
                      <a:pt x="1544" y="2788"/>
                      <a:pt x="1962" y="2678"/>
                      <a:pt x="1962" y="2439"/>
                    </a:cubicBezTo>
                    <a:cubicBezTo>
                      <a:pt x="1962" y="1916"/>
                      <a:pt x="1788" y="0"/>
                      <a:pt x="1788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50"/>
              <p:cNvSpPr/>
              <p:nvPr/>
            </p:nvSpPr>
            <p:spPr>
              <a:xfrm>
                <a:off x="-1418250" y="2306925"/>
                <a:ext cx="45675" cy="34850"/>
              </a:xfrm>
              <a:custGeom>
                <a:rect b="b" l="l" r="r" t="t"/>
                <a:pathLst>
                  <a:path extrusionOk="0" h="1394" w="1827">
                    <a:moveTo>
                      <a:pt x="1652" y="0"/>
                    </a:moveTo>
                    <a:lnTo>
                      <a:pt x="84" y="91"/>
                    </a:lnTo>
                    <a:cubicBezTo>
                      <a:pt x="84" y="439"/>
                      <a:pt x="0" y="962"/>
                      <a:pt x="0" y="1394"/>
                    </a:cubicBezTo>
                    <a:lnTo>
                      <a:pt x="1826" y="962"/>
                    </a:lnTo>
                    <a:cubicBezTo>
                      <a:pt x="1743" y="613"/>
                      <a:pt x="1743" y="265"/>
                      <a:pt x="1652" y="0"/>
                    </a:cubicBezTo>
                    <a:close/>
                  </a:path>
                </a:pathLst>
              </a:custGeom>
              <a:solidFill>
                <a:srgbClr val="DFA3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50"/>
              <p:cNvSpPr/>
              <p:nvPr/>
            </p:nvSpPr>
            <p:spPr>
              <a:xfrm>
                <a:off x="-1527125" y="2864350"/>
                <a:ext cx="117600" cy="58825"/>
              </a:xfrm>
              <a:custGeom>
                <a:rect b="b" l="l" r="r" t="t"/>
                <a:pathLst>
                  <a:path extrusionOk="0" h="2353" w="4704">
                    <a:moveTo>
                      <a:pt x="4704" y="1"/>
                    </a:moveTo>
                    <a:lnTo>
                      <a:pt x="3045" y="175"/>
                    </a:lnTo>
                    <a:cubicBezTo>
                      <a:pt x="3045" y="175"/>
                      <a:pt x="0" y="1311"/>
                      <a:pt x="258" y="2091"/>
                    </a:cubicBezTo>
                    <a:cubicBezTo>
                      <a:pt x="340" y="2280"/>
                      <a:pt x="569" y="2352"/>
                      <a:pt x="885" y="2352"/>
                    </a:cubicBezTo>
                    <a:cubicBezTo>
                      <a:pt x="1597" y="2352"/>
                      <a:pt x="2751" y="1984"/>
                      <a:pt x="3659" y="1743"/>
                    </a:cubicBezTo>
                    <a:cubicBezTo>
                      <a:pt x="4091" y="1569"/>
                      <a:pt x="4613" y="1569"/>
                      <a:pt x="4704" y="1046"/>
                    </a:cubicBez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50"/>
              <p:cNvSpPr/>
              <p:nvPr/>
            </p:nvSpPr>
            <p:spPr>
              <a:xfrm>
                <a:off x="-1381325" y="2864350"/>
                <a:ext cx="117625" cy="58825"/>
              </a:xfrm>
              <a:custGeom>
                <a:rect b="b" l="l" r="r" t="t"/>
                <a:pathLst>
                  <a:path extrusionOk="0" h="2353" w="4705">
                    <a:moveTo>
                      <a:pt x="1" y="1"/>
                    </a:moveTo>
                    <a:lnTo>
                      <a:pt x="1" y="1046"/>
                    </a:lnTo>
                    <a:cubicBezTo>
                      <a:pt x="91" y="1569"/>
                      <a:pt x="523" y="1569"/>
                      <a:pt x="1046" y="1743"/>
                    </a:cubicBezTo>
                    <a:cubicBezTo>
                      <a:pt x="1953" y="1984"/>
                      <a:pt x="3108" y="2352"/>
                      <a:pt x="3790" y="2352"/>
                    </a:cubicBezTo>
                    <a:cubicBezTo>
                      <a:pt x="4093" y="2352"/>
                      <a:pt x="4302" y="2280"/>
                      <a:pt x="4356" y="2091"/>
                    </a:cubicBezTo>
                    <a:cubicBezTo>
                      <a:pt x="4704" y="1311"/>
                      <a:pt x="1659" y="175"/>
                      <a:pt x="1659" y="17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50"/>
              <p:cNvSpPr/>
              <p:nvPr/>
            </p:nvSpPr>
            <p:spPr>
              <a:xfrm>
                <a:off x="-1461800" y="2496925"/>
                <a:ext cx="130675" cy="93100"/>
              </a:xfrm>
              <a:custGeom>
                <a:rect b="b" l="l" r="r" t="t"/>
                <a:pathLst>
                  <a:path extrusionOk="0" h="3724" w="5227">
                    <a:moveTo>
                      <a:pt x="2614" y="0"/>
                    </a:moveTo>
                    <a:cubicBezTo>
                      <a:pt x="1307" y="0"/>
                      <a:pt x="0" y="459"/>
                      <a:pt x="0" y="1375"/>
                    </a:cubicBezTo>
                    <a:cubicBezTo>
                      <a:pt x="0" y="3201"/>
                      <a:pt x="781" y="3723"/>
                      <a:pt x="2614" y="3723"/>
                    </a:cubicBezTo>
                    <a:cubicBezTo>
                      <a:pt x="4439" y="3723"/>
                      <a:pt x="5227" y="3465"/>
                      <a:pt x="5227" y="1375"/>
                    </a:cubicBezTo>
                    <a:cubicBezTo>
                      <a:pt x="5227" y="459"/>
                      <a:pt x="3920" y="0"/>
                      <a:pt x="26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50"/>
              <p:cNvSpPr/>
              <p:nvPr/>
            </p:nvSpPr>
            <p:spPr>
              <a:xfrm>
                <a:off x="-1461800" y="2509500"/>
                <a:ext cx="67450" cy="219875"/>
              </a:xfrm>
              <a:custGeom>
                <a:rect b="b" l="l" r="r" t="t"/>
                <a:pathLst>
                  <a:path extrusionOk="0" h="8795" w="2698">
                    <a:moveTo>
                      <a:pt x="1303" y="1"/>
                    </a:moveTo>
                    <a:cubicBezTo>
                      <a:pt x="607" y="1"/>
                      <a:pt x="0" y="259"/>
                      <a:pt x="0" y="1130"/>
                    </a:cubicBezTo>
                    <a:lnTo>
                      <a:pt x="175" y="7666"/>
                    </a:lnTo>
                    <a:cubicBezTo>
                      <a:pt x="175" y="8363"/>
                      <a:pt x="697" y="8795"/>
                      <a:pt x="1220" y="8795"/>
                    </a:cubicBezTo>
                    <a:cubicBezTo>
                      <a:pt x="1826" y="8795"/>
                      <a:pt x="2349" y="8363"/>
                      <a:pt x="2349" y="7666"/>
                    </a:cubicBezTo>
                    <a:lnTo>
                      <a:pt x="2614" y="1130"/>
                    </a:lnTo>
                    <a:cubicBezTo>
                      <a:pt x="2697" y="259"/>
                      <a:pt x="2091" y="1"/>
                      <a:pt x="1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3" name="Google Shape;1043;p50"/>
              <p:cNvSpPr/>
              <p:nvPr/>
            </p:nvSpPr>
            <p:spPr>
              <a:xfrm>
                <a:off x="-1457450" y="2672750"/>
                <a:ext cx="54375" cy="199300"/>
              </a:xfrm>
              <a:custGeom>
                <a:rect b="b" l="l" r="r" t="t"/>
                <a:pathLst>
                  <a:path extrusionOk="0" h="7972" w="2175">
                    <a:moveTo>
                      <a:pt x="1046" y="0"/>
                    </a:moveTo>
                    <a:cubicBezTo>
                      <a:pt x="523" y="0"/>
                      <a:pt x="1" y="523"/>
                      <a:pt x="1" y="1136"/>
                    </a:cubicBezTo>
                    <a:lnTo>
                      <a:pt x="175" y="7839"/>
                    </a:lnTo>
                    <a:cubicBezTo>
                      <a:pt x="175" y="7839"/>
                      <a:pt x="573" y="7972"/>
                      <a:pt x="1042" y="7972"/>
                    </a:cubicBezTo>
                    <a:cubicBezTo>
                      <a:pt x="1332" y="7972"/>
                      <a:pt x="1650" y="7921"/>
                      <a:pt x="1917" y="7755"/>
                    </a:cubicBezTo>
                    <a:cubicBezTo>
                      <a:pt x="1917" y="7581"/>
                      <a:pt x="2175" y="1136"/>
                      <a:pt x="2175" y="1136"/>
                    </a:cubicBezTo>
                    <a:cubicBezTo>
                      <a:pt x="2175" y="523"/>
                      <a:pt x="1652" y="0"/>
                      <a:pt x="10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50"/>
              <p:cNvSpPr/>
              <p:nvPr/>
            </p:nvSpPr>
            <p:spPr>
              <a:xfrm>
                <a:off x="-1396475" y="2509500"/>
                <a:ext cx="65350" cy="219875"/>
              </a:xfrm>
              <a:custGeom>
                <a:rect b="b" l="l" r="r" t="t"/>
                <a:pathLst>
                  <a:path extrusionOk="0" h="8795" w="2614">
                    <a:moveTo>
                      <a:pt x="1304" y="1"/>
                    </a:moveTo>
                    <a:cubicBezTo>
                      <a:pt x="607" y="1"/>
                      <a:pt x="1" y="259"/>
                      <a:pt x="1" y="1130"/>
                    </a:cubicBezTo>
                    <a:lnTo>
                      <a:pt x="349" y="7666"/>
                    </a:lnTo>
                    <a:cubicBezTo>
                      <a:pt x="349" y="8363"/>
                      <a:pt x="781" y="8795"/>
                      <a:pt x="1394" y="8795"/>
                    </a:cubicBezTo>
                    <a:cubicBezTo>
                      <a:pt x="2000" y="8795"/>
                      <a:pt x="2439" y="8363"/>
                      <a:pt x="2439" y="7666"/>
                    </a:cubicBezTo>
                    <a:lnTo>
                      <a:pt x="2614" y="1130"/>
                    </a:lnTo>
                    <a:cubicBezTo>
                      <a:pt x="2614" y="259"/>
                      <a:pt x="2091" y="1"/>
                      <a:pt x="13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50"/>
              <p:cNvSpPr/>
              <p:nvPr/>
            </p:nvSpPr>
            <p:spPr>
              <a:xfrm>
                <a:off x="-1387775" y="2672750"/>
                <a:ext cx="52300" cy="199300"/>
              </a:xfrm>
              <a:custGeom>
                <a:rect b="b" l="l" r="r" t="t"/>
                <a:pathLst>
                  <a:path extrusionOk="0" h="7972" w="2092">
                    <a:moveTo>
                      <a:pt x="1046" y="0"/>
                    </a:moveTo>
                    <a:cubicBezTo>
                      <a:pt x="433" y="0"/>
                      <a:pt x="1" y="523"/>
                      <a:pt x="1" y="1136"/>
                    </a:cubicBezTo>
                    <a:cubicBezTo>
                      <a:pt x="1" y="1136"/>
                      <a:pt x="259" y="7581"/>
                      <a:pt x="259" y="7755"/>
                    </a:cubicBezTo>
                    <a:cubicBezTo>
                      <a:pt x="525" y="7921"/>
                      <a:pt x="843" y="7972"/>
                      <a:pt x="1134" y="7972"/>
                    </a:cubicBezTo>
                    <a:cubicBezTo>
                      <a:pt x="1602" y="7972"/>
                      <a:pt x="2001" y="7839"/>
                      <a:pt x="2001" y="7839"/>
                    </a:cubicBezTo>
                    <a:lnTo>
                      <a:pt x="2091" y="1136"/>
                    </a:lnTo>
                    <a:cubicBezTo>
                      <a:pt x="2091" y="523"/>
                      <a:pt x="1652" y="0"/>
                      <a:pt x="10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6" name="Google Shape;1046;p50"/>
              <p:cNvSpPr/>
              <p:nvPr/>
            </p:nvSpPr>
            <p:spPr>
              <a:xfrm>
                <a:off x="-1453100" y="2509500"/>
                <a:ext cx="115350" cy="78425"/>
              </a:xfrm>
              <a:custGeom>
                <a:rect b="b" l="l" r="r" t="t"/>
                <a:pathLst>
                  <a:path extrusionOk="0" h="3137" w="4614">
                    <a:moveTo>
                      <a:pt x="872" y="433"/>
                    </a:moveTo>
                    <a:cubicBezTo>
                      <a:pt x="1130" y="433"/>
                      <a:pt x="1394" y="781"/>
                      <a:pt x="1394" y="1220"/>
                    </a:cubicBezTo>
                    <a:cubicBezTo>
                      <a:pt x="1394" y="1652"/>
                      <a:pt x="1130" y="2001"/>
                      <a:pt x="872" y="2001"/>
                    </a:cubicBezTo>
                    <a:cubicBezTo>
                      <a:pt x="523" y="2001"/>
                      <a:pt x="259" y="1652"/>
                      <a:pt x="259" y="1220"/>
                    </a:cubicBezTo>
                    <a:cubicBezTo>
                      <a:pt x="259" y="781"/>
                      <a:pt x="523" y="433"/>
                      <a:pt x="872" y="433"/>
                    </a:cubicBezTo>
                    <a:close/>
                    <a:moveTo>
                      <a:pt x="3833" y="433"/>
                    </a:moveTo>
                    <a:cubicBezTo>
                      <a:pt x="4091" y="433"/>
                      <a:pt x="4356" y="781"/>
                      <a:pt x="4356" y="1220"/>
                    </a:cubicBezTo>
                    <a:cubicBezTo>
                      <a:pt x="4356" y="1652"/>
                      <a:pt x="4091" y="2001"/>
                      <a:pt x="3833" y="2001"/>
                    </a:cubicBezTo>
                    <a:cubicBezTo>
                      <a:pt x="3485" y="2001"/>
                      <a:pt x="3311" y="1652"/>
                      <a:pt x="3311" y="1220"/>
                    </a:cubicBezTo>
                    <a:cubicBezTo>
                      <a:pt x="3311" y="781"/>
                      <a:pt x="3485" y="433"/>
                      <a:pt x="3833" y="433"/>
                    </a:cubicBezTo>
                    <a:close/>
                    <a:moveTo>
                      <a:pt x="1130" y="1"/>
                    </a:moveTo>
                    <a:cubicBezTo>
                      <a:pt x="523" y="1"/>
                      <a:pt x="1" y="698"/>
                      <a:pt x="1" y="1569"/>
                    </a:cubicBezTo>
                    <a:cubicBezTo>
                      <a:pt x="1" y="2440"/>
                      <a:pt x="523" y="3137"/>
                      <a:pt x="1130" y="3137"/>
                    </a:cubicBezTo>
                    <a:cubicBezTo>
                      <a:pt x="1569" y="3137"/>
                      <a:pt x="2175" y="2698"/>
                      <a:pt x="2349" y="2091"/>
                    </a:cubicBezTo>
                    <a:cubicBezTo>
                      <a:pt x="2523" y="2698"/>
                      <a:pt x="3046" y="3137"/>
                      <a:pt x="3569" y="3137"/>
                    </a:cubicBezTo>
                    <a:cubicBezTo>
                      <a:pt x="4182" y="3137"/>
                      <a:pt x="4614" y="2440"/>
                      <a:pt x="4614" y="1569"/>
                    </a:cubicBezTo>
                    <a:cubicBezTo>
                      <a:pt x="4614" y="698"/>
                      <a:pt x="4182" y="1"/>
                      <a:pt x="3569" y="1"/>
                    </a:cubicBezTo>
                    <a:cubicBezTo>
                      <a:pt x="3046" y="1"/>
                      <a:pt x="2523" y="433"/>
                      <a:pt x="2349" y="1046"/>
                    </a:cubicBezTo>
                    <a:cubicBezTo>
                      <a:pt x="2175" y="433"/>
                      <a:pt x="1569" y="1"/>
                      <a:pt x="11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50"/>
              <p:cNvSpPr/>
              <p:nvPr/>
            </p:nvSpPr>
            <p:spPr>
              <a:xfrm>
                <a:off x="-1440025" y="2600975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2" y="0"/>
                    </a:moveTo>
                    <a:cubicBezTo>
                      <a:pt x="258" y="0"/>
                      <a:pt x="0" y="84"/>
                      <a:pt x="0" y="258"/>
                    </a:cubicBezTo>
                    <a:cubicBezTo>
                      <a:pt x="0" y="349"/>
                      <a:pt x="258" y="523"/>
                      <a:pt x="432" y="523"/>
                    </a:cubicBezTo>
                    <a:cubicBezTo>
                      <a:pt x="697" y="523"/>
                      <a:pt x="871" y="349"/>
                      <a:pt x="871" y="258"/>
                    </a:cubicBezTo>
                    <a:cubicBezTo>
                      <a:pt x="871" y="84"/>
                      <a:pt x="697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50"/>
              <p:cNvSpPr/>
              <p:nvPr/>
            </p:nvSpPr>
            <p:spPr>
              <a:xfrm>
                <a:off x="-1440025" y="2716300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2" y="0"/>
                    </a:moveTo>
                    <a:cubicBezTo>
                      <a:pt x="258" y="0"/>
                      <a:pt x="0" y="91"/>
                      <a:pt x="0" y="265"/>
                    </a:cubicBezTo>
                    <a:cubicBezTo>
                      <a:pt x="0" y="439"/>
                      <a:pt x="258" y="523"/>
                      <a:pt x="432" y="523"/>
                    </a:cubicBezTo>
                    <a:cubicBezTo>
                      <a:pt x="697" y="523"/>
                      <a:pt x="871" y="439"/>
                      <a:pt x="871" y="265"/>
                    </a:cubicBezTo>
                    <a:cubicBezTo>
                      <a:pt x="871" y="91"/>
                      <a:pt x="697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50"/>
              <p:cNvSpPr/>
              <p:nvPr/>
            </p:nvSpPr>
            <p:spPr>
              <a:xfrm>
                <a:off x="-1433575" y="2609675"/>
                <a:ext cx="11000" cy="108900"/>
              </a:xfrm>
              <a:custGeom>
                <a:rect b="b" l="l" r="r" t="t"/>
                <a:pathLst>
                  <a:path extrusionOk="0" h="4356" w="440">
                    <a:moveTo>
                      <a:pt x="0" y="1"/>
                    </a:moveTo>
                    <a:lnTo>
                      <a:pt x="0" y="4356"/>
                    </a:lnTo>
                    <a:lnTo>
                      <a:pt x="439" y="435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50"/>
              <p:cNvSpPr/>
              <p:nvPr/>
            </p:nvSpPr>
            <p:spPr>
              <a:xfrm>
                <a:off x="-1442300" y="2738075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40" y="0"/>
                    </a:moveTo>
                    <a:cubicBezTo>
                      <a:pt x="266" y="0"/>
                      <a:pt x="1" y="91"/>
                      <a:pt x="1" y="265"/>
                    </a:cubicBezTo>
                    <a:cubicBezTo>
                      <a:pt x="1" y="439"/>
                      <a:pt x="266" y="523"/>
                      <a:pt x="440" y="523"/>
                    </a:cubicBezTo>
                    <a:cubicBezTo>
                      <a:pt x="698" y="523"/>
                      <a:pt x="872" y="439"/>
                      <a:pt x="872" y="265"/>
                    </a:cubicBezTo>
                    <a:cubicBezTo>
                      <a:pt x="872" y="91"/>
                      <a:pt x="698" y="0"/>
                      <a:pt x="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50"/>
              <p:cNvSpPr/>
              <p:nvPr/>
            </p:nvSpPr>
            <p:spPr>
              <a:xfrm>
                <a:off x="-1442300" y="2853550"/>
                <a:ext cx="21800" cy="13100"/>
              </a:xfrm>
              <a:custGeom>
                <a:rect b="b" l="l" r="r" t="t"/>
                <a:pathLst>
                  <a:path extrusionOk="0" h="524" w="872">
                    <a:moveTo>
                      <a:pt x="440" y="1"/>
                    </a:moveTo>
                    <a:cubicBezTo>
                      <a:pt x="266" y="1"/>
                      <a:pt x="1" y="85"/>
                      <a:pt x="1" y="259"/>
                    </a:cubicBezTo>
                    <a:cubicBezTo>
                      <a:pt x="1" y="433"/>
                      <a:pt x="266" y="523"/>
                      <a:pt x="440" y="523"/>
                    </a:cubicBezTo>
                    <a:cubicBezTo>
                      <a:pt x="698" y="523"/>
                      <a:pt x="872" y="433"/>
                      <a:pt x="872" y="259"/>
                    </a:cubicBezTo>
                    <a:cubicBezTo>
                      <a:pt x="872" y="85"/>
                      <a:pt x="698" y="1"/>
                      <a:pt x="4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50"/>
              <p:cNvSpPr/>
              <p:nvPr/>
            </p:nvSpPr>
            <p:spPr>
              <a:xfrm>
                <a:off x="-1435675" y="2746775"/>
                <a:ext cx="10825" cy="108900"/>
              </a:xfrm>
              <a:custGeom>
                <a:rect b="b" l="l" r="r" t="t"/>
                <a:pathLst>
                  <a:path extrusionOk="0" h="4356" w="433">
                    <a:moveTo>
                      <a:pt x="1" y="0"/>
                    </a:moveTo>
                    <a:lnTo>
                      <a:pt x="1" y="4356"/>
                    </a:lnTo>
                    <a:lnTo>
                      <a:pt x="433" y="4356"/>
                    </a:lnTo>
                    <a:lnTo>
                      <a:pt x="4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50"/>
              <p:cNvSpPr/>
              <p:nvPr/>
            </p:nvSpPr>
            <p:spPr>
              <a:xfrm>
                <a:off x="-1370350" y="2600975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3" y="0"/>
                    </a:moveTo>
                    <a:cubicBezTo>
                      <a:pt x="175" y="0"/>
                      <a:pt x="1" y="84"/>
                      <a:pt x="1" y="258"/>
                    </a:cubicBezTo>
                    <a:cubicBezTo>
                      <a:pt x="1" y="349"/>
                      <a:pt x="175" y="523"/>
                      <a:pt x="433" y="523"/>
                    </a:cubicBezTo>
                    <a:cubicBezTo>
                      <a:pt x="698" y="523"/>
                      <a:pt x="872" y="349"/>
                      <a:pt x="872" y="258"/>
                    </a:cubicBezTo>
                    <a:cubicBezTo>
                      <a:pt x="872" y="84"/>
                      <a:pt x="698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50"/>
              <p:cNvSpPr/>
              <p:nvPr/>
            </p:nvSpPr>
            <p:spPr>
              <a:xfrm>
                <a:off x="-1370350" y="2716300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3" y="0"/>
                    </a:moveTo>
                    <a:cubicBezTo>
                      <a:pt x="175" y="0"/>
                      <a:pt x="1" y="91"/>
                      <a:pt x="1" y="265"/>
                    </a:cubicBezTo>
                    <a:cubicBezTo>
                      <a:pt x="1" y="439"/>
                      <a:pt x="175" y="523"/>
                      <a:pt x="433" y="523"/>
                    </a:cubicBezTo>
                    <a:cubicBezTo>
                      <a:pt x="698" y="523"/>
                      <a:pt x="872" y="439"/>
                      <a:pt x="872" y="265"/>
                    </a:cubicBezTo>
                    <a:cubicBezTo>
                      <a:pt x="872" y="91"/>
                      <a:pt x="698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50"/>
              <p:cNvSpPr/>
              <p:nvPr/>
            </p:nvSpPr>
            <p:spPr>
              <a:xfrm>
                <a:off x="-1366000" y="2609675"/>
                <a:ext cx="10825" cy="108900"/>
              </a:xfrm>
              <a:custGeom>
                <a:rect b="b" l="l" r="r" t="t"/>
                <a:pathLst>
                  <a:path extrusionOk="0" h="4356" w="433">
                    <a:moveTo>
                      <a:pt x="85" y="1"/>
                    </a:moveTo>
                    <a:lnTo>
                      <a:pt x="1" y="4356"/>
                    </a:lnTo>
                    <a:lnTo>
                      <a:pt x="433" y="4356"/>
                    </a:ln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50"/>
              <p:cNvSpPr/>
              <p:nvPr/>
            </p:nvSpPr>
            <p:spPr>
              <a:xfrm>
                <a:off x="-1372600" y="2738075"/>
                <a:ext cx="21800" cy="13075"/>
              </a:xfrm>
              <a:custGeom>
                <a:rect b="b" l="l" r="r" t="t"/>
                <a:pathLst>
                  <a:path extrusionOk="0" h="523" w="872">
                    <a:moveTo>
                      <a:pt x="439" y="0"/>
                    </a:moveTo>
                    <a:cubicBezTo>
                      <a:pt x="174" y="0"/>
                      <a:pt x="0" y="91"/>
                      <a:pt x="0" y="265"/>
                    </a:cubicBezTo>
                    <a:cubicBezTo>
                      <a:pt x="0" y="439"/>
                      <a:pt x="174" y="523"/>
                      <a:pt x="439" y="523"/>
                    </a:cubicBezTo>
                    <a:cubicBezTo>
                      <a:pt x="697" y="523"/>
                      <a:pt x="871" y="439"/>
                      <a:pt x="871" y="265"/>
                    </a:cubicBezTo>
                    <a:cubicBezTo>
                      <a:pt x="871" y="91"/>
                      <a:pt x="697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50"/>
              <p:cNvSpPr/>
              <p:nvPr/>
            </p:nvSpPr>
            <p:spPr>
              <a:xfrm>
                <a:off x="-1372600" y="2853550"/>
                <a:ext cx="21800" cy="13100"/>
              </a:xfrm>
              <a:custGeom>
                <a:rect b="b" l="l" r="r" t="t"/>
                <a:pathLst>
                  <a:path extrusionOk="0" h="524" w="872">
                    <a:moveTo>
                      <a:pt x="439" y="1"/>
                    </a:moveTo>
                    <a:cubicBezTo>
                      <a:pt x="174" y="1"/>
                      <a:pt x="0" y="85"/>
                      <a:pt x="0" y="259"/>
                    </a:cubicBezTo>
                    <a:cubicBezTo>
                      <a:pt x="0" y="433"/>
                      <a:pt x="174" y="523"/>
                      <a:pt x="439" y="523"/>
                    </a:cubicBezTo>
                    <a:cubicBezTo>
                      <a:pt x="697" y="523"/>
                      <a:pt x="871" y="433"/>
                      <a:pt x="871" y="259"/>
                    </a:cubicBezTo>
                    <a:cubicBezTo>
                      <a:pt x="871" y="85"/>
                      <a:pt x="697" y="1"/>
                      <a:pt x="4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50"/>
              <p:cNvSpPr/>
              <p:nvPr/>
            </p:nvSpPr>
            <p:spPr>
              <a:xfrm>
                <a:off x="-1366000" y="2746775"/>
                <a:ext cx="8750" cy="108900"/>
              </a:xfrm>
              <a:custGeom>
                <a:rect b="b" l="l" r="r" t="t"/>
                <a:pathLst>
                  <a:path extrusionOk="0" h="4356" w="350">
                    <a:moveTo>
                      <a:pt x="1" y="0"/>
                    </a:moveTo>
                    <a:lnTo>
                      <a:pt x="1" y="4356"/>
                    </a:lnTo>
                    <a:lnTo>
                      <a:pt x="349" y="4356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50"/>
              <p:cNvSpPr/>
              <p:nvPr/>
            </p:nvSpPr>
            <p:spPr>
              <a:xfrm>
                <a:off x="-1165650" y="2053400"/>
                <a:ext cx="170025" cy="163225"/>
              </a:xfrm>
              <a:custGeom>
                <a:rect b="b" l="l" r="r" t="t"/>
                <a:pathLst>
                  <a:path extrusionOk="0" h="6529" w="6801">
                    <a:moveTo>
                      <a:pt x="3063" y="0"/>
                    </a:moveTo>
                    <a:cubicBezTo>
                      <a:pt x="2769" y="0"/>
                      <a:pt x="2445" y="41"/>
                      <a:pt x="2091" y="128"/>
                    </a:cubicBezTo>
                    <a:lnTo>
                      <a:pt x="0" y="6309"/>
                    </a:lnTo>
                    <a:cubicBezTo>
                      <a:pt x="514" y="6460"/>
                      <a:pt x="994" y="6528"/>
                      <a:pt x="1440" y="6528"/>
                    </a:cubicBezTo>
                    <a:cubicBezTo>
                      <a:pt x="5786" y="6528"/>
                      <a:pt x="6801" y="0"/>
                      <a:pt x="3063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0" name="Google Shape;1060;p50"/>
              <p:cNvSpPr/>
              <p:nvPr/>
            </p:nvSpPr>
            <p:spPr>
              <a:xfrm>
                <a:off x="-1117750" y="2102800"/>
                <a:ext cx="45675" cy="72250"/>
              </a:xfrm>
              <a:custGeom>
                <a:rect b="b" l="l" r="r" t="t"/>
                <a:pathLst>
                  <a:path extrusionOk="0" h="2890" w="1827">
                    <a:moveTo>
                      <a:pt x="1576" y="0"/>
                    </a:moveTo>
                    <a:cubicBezTo>
                      <a:pt x="1521" y="0"/>
                      <a:pt x="1478" y="23"/>
                      <a:pt x="1478" y="68"/>
                    </a:cubicBezTo>
                    <a:lnTo>
                      <a:pt x="1" y="2159"/>
                    </a:lnTo>
                    <a:lnTo>
                      <a:pt x="1" y="2242"/>
                    </a:lnTo>
                    <a:cubicBezTo>
                      <a:pt x="1" y="2333"/>
                      <a:pt x="1" y="2416"/>
                      <a:pt x="84" y="2416"/>
                    </a:cubicBezTo>
                    <a:lnTo>
                      <a:pt x="1394" y="2855"/>
                    </a:lnTo>
                    <a:cubicBezTo>
                      <a:pt x="1418" y="2880"/>
                      <a:pt x="1450" y="2890"/>
                      <a:pt x="1483" y="2890"/>
                    </a:cubicBezTo>
                    <a:cubicBezTo>
                      <a:pt x="1564" y="2890"/>
                      <a:pt x="1652" y="2829"/>
                      <a:pt x="1652" y="2765"/>
                    </a:cubicBezTo>
                    <a:cubicBezTo>
                      <a:pt x="1652" y="2681"/>
                      <a:pt x="1652" y="2591"/>
                      <a:pt x="1568" y="2591"/>
                    </a:cubicBezTo>
                    <a:lnTo>
                      <a:pt x="433" y="2159"/>
                    </a:lnTo>
                    <a:lnTo>
                      <a:pt x="1743" y="242"/>
                    </a:lnTo>
                    <a:cubicBezTo>
                      <a:pt x="1826" y="152"/>
                      <a:pt x="1743" y="68"/>
                      <a:pt x="1743" y="68"/>
                    </a:cubicBezTo>
                    <a:cubicBezTo>
                      <a:pt x="1697" y="23"/>
                      <a:pt x="1631" y="0"/>
                      <a:pt x="1576" y="0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50"/>
              <p:cNvSpPr/>
              <p:nvPr/>
            </p:nvSpPr>
            <p:spPr>
              <a:xfrm>
                <a:off x="-1797400" y="2050125"/>
                <a:ext cx="174475" cy="164500"/>
              </a:xfrm>
              <a:custGeom>
                <a:rect b="b" l="l" r="r" t="t"/>
                <a:pathLst>
                  <a:path extrusionOk="0" h="6580" w="6979">
                    <a:moveTo>
                      <a:pt x="3973" y="0"/>
                    </a:moveTo>
                    <a:cubicBezTo>
                      <a:pt x="0" y="0"/>
                      <a:pt x="1095" y="6579"/>
                      <a:pt x="5512" y="6579"/>
                    </a:cubicBezTo>
                    <a:cubicBezTo>
                      <a:pt x="5967" y="6579"/>
                      <a:pt x="6456" y="6510"/>
                      <a:pt x="6979" y="6356"/>
                    </a:cubicBezTo>
                    <a:lnTo>
                      <a:pt x="4798" y="85"/>
                    </a:lnTo>
                    <a:cubicBezTo>
                      <a:pt x="4502" y="27"/>
                      <a:pt x="4227" y="0"/>
                      <a:pt x="3973" y="0"/>
                    </a:cubicBezTo>
                    <a:close/>
                  </a:path>
                </a:pathLst>
              </a:custGeom>
              <a:solidFill>
                <a:srgbClr val="E2B3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50"/>
              <p:cNvSpPr/>
              <p:nvPr/>
            </p:nvSpPr>
            <p:spPr>
              <a:xfrm>
                <a:off x="-1718750" y="2102800"/>
                <a:ext cx="45675" cy="72250"/>
              </a:xfrm>
              <a:custGeom>
                <a:rect b="b" l="l" r="r" t="t"/>
                <a:pathLst>
                  <a:path extrusionOk="0" h="2890" w="1827">
                    <a:moveTo>
                      <a:pt x="216" y="0"/>
                    </a:moveTo>
                    <a:cubicBezTo>
                      <a:pt x="173" y="0"/>
                      <a:pt x="129" y="23"/>
                      <a:pt x="84" y="68"/>
                    </a:cubicBezTo>
                    <a:cubicBezTo>
                      <a:pt x="0" y="68"/>
                      <a:pt x="0" y="152"/>
                      <a:pt x="84" y="242"/>
                    </a:cubicBezTo>
                    <a:lnTo>
                      <a:pt x="1394" y="2159"/>
                    </a:lnTo>
                    <a:lnTo>
                      <a:pt x="258" y="2591"/>
                    </a:lnTo>
                    <a:cubicBezTo>
                      <a:pt x="175" y="2591"/>
                      <a:pt x="175" y="2681"/>
                      <a:pt x="175" y="2765"/>
                    </a:cubicBezTo>
                    <a:cubicBezTo>
                      <a:pt x="175" y="2829"/>
                      <a:pt x="262" y="2890"/>
                      <a:pt x="343" y="2890"/>
                    </a:cubicBezTo>
                    <a:cubicBezTo>
                      <a:pt x="376" y="2890"/>
                      <a:pt x="408" y="2880"/>
                      <a:pt x="432" y="2855"/>
                    </a:cubicBezTo>
                    <a:lnTo>
                      <a:pt x="1742" y="2416"/>
                    </a:lnTo>
                    <a:cubicBezTo>
                      <a:pt x="1742" y="2416"/>
                      <a:pt x="1826" y="2333"/>
                      <a:pt x="1826" y="2242"/>
                    </a:cubicBezTo>
                    <a:lnTo>
                      <a:pt x="1826" y="2159"/>
                    </a:lnTo>
                    <a:lnTo>
                      <a:pt x="349" y="68"/>
                    </a:lnTo>
                    <a:cubicBezTo>
                      <a:pt x="304" y="23"/>
                      <a:pt x="260" y="0"/>
                      <a:pt x="216" y="0"/>
                    </a:cubicBezTo>
                    <a:close/>
                  </a:path>
                </a:pathLst>
              </a:custGeom>
              <a:solidFill>
                <a:srgbClr val="AC6A5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50"/>
              <p:cNvSpPr/>
              <p:nvPr/>
            </p:nvSpPr>
            <p:spPr>
              <a:xfrm>
                <a:off x="-1679550" y="1897550"/>
                <a:ext cx="568275" cy="416025"/>
              </a:xfrm>
              <a:custGeom>
                <a:rect b="b" l="l" r="r" t="t"/>
                <a:pathLst>
                  <a:path extrusionOk="0" h="16641" w="22731">
                    <a:moveTo>
                      <a:pt x="18375" y="0"/>
                    </a:moveTo>
                    <a:cubicBezTo>
                      <a:pt x="11581" y="1658"/>
                      <a:pt x="1478" y="2787"/>
                      <a:pt x="1478" y="2787"/>
                    </a:cubicBezTo>
                    <a:cubicBezTo>
                      <a:pt x="1478" y="2787"/>
                      <a:pt x="871" y="5665"/>
                      <a:pt x="0" y="6097"/>
                    </a:cubicBezTo>
                    <a:cubicBezTo>
                      <a:pt x="256" y="11455"/>
                      <a:pt x="1630" y="16641"/>
                      <a:pt x="11096" y="16641"/>
                    </a:cubicBezTo>
                    <a:cubicBezTo>
                      <a:pt x="11171" y="16641"/>
                      <a:pt x="11247" y="16640"/>
                      <a:pt x="11324" y="16640"/>
                    </a:cubicBezTo>
                    <a:cubicBezTo>
                      <a:pt x="20640" y="16466"/>
                      <a:pt x="22473" y="11497"/>
                      <a:pt x="22730" y="6362"/>
                    </a:cubicBezTo>
                    <a:cubicBezTo>
                      <a:pt x="20382" y="5749"/>
                      <a:pt x="18375" y="0"/>
                      <a:pt x="18375" y="0"/>
                    </a:cubicBezTo>
                    <a:close/>
                  </a:path>
                </a:pathLst>
              </a:custGeom>
              <a:solidFill>
                <a:srgbClr val="FCFA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50"/>
              <p:cNvSpPr/>
              <p:nvPr/>
            </p:nvSpPr>
            <p:spPr>
              <a:xfrm>
                <a:off x="-1633925" y="2089050"/>
                <a:ext cx="113275" cy="111400"/>
              </a:xfrm>
              <a:custGeom>
                <a:rect b="b" l="l" r="r" t="t"/>
                <a:pathLst>
                  <a:path extrusionOk="0" h="4456" w="4531">
                    <a:moveTo>
                      <a:pt x="2328" y="0"/>
                    </a:moveTo>
                    <a:cubicBezTo>
                      <a:pt x="2280" y="0"/>
                      <a:pt x="2231" y="2"/>
                      <a:pt x="2182" y="5"/>
                    </a:cubicBezTo>
                    <a:cubicBezTo>
                      <a:pt x="963" y="5"/>
                      <a:pt x="1" y="967"/>
                      <a:pt x="1" y="2270"/>
                    </a:cubicBezTo>
                    <a:cubicBezTo>
                      <a:pt x="1" y="3443"/>
                      <a:pt x="969" y="4455"/>
                      <a:pt x="2129" y="4455"/>
                    </a:cubicBezTo>
                    <a:cubicBezTo>
                      <a:pt x="2174" y="4455"/>
                      <a:pt x="2220" y="4454"/>
                      <a:pt x="2266" y="4451"/>
                    </a:cubicBezTo>
                    <a:cubicBezTo>
                      <a:pt x="3485" y="4451"/>
                      <a:pt x="4530" y="3489"/>
                      <a:pt x="4447" y="2186"/>
                    </a:cubicBezTo>
                    <a:cubicBezTo>
                      <a:pt x="4447" y="1012"/>
                      <a:pt x="3556" y="0"/>
                      <a:pt x="23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50"/>
              <p:cNvSpPr/>
              <p:nvPr/>
            </p:nvSpPr>
            <p:spPr>
              <a:xfrm>
                <a:off x="-1544550" y="1980275"/>
                <a:ext cx="78425" cy="47950"/>
              </a:xfrm>
              <a:custGeom>
                <a:rect b="b" l="l" r="r" t="t"/>
                <a:pathLst>
                  <a:path extrusionOk="0" h="1918" w="3137">
                    <a:moveTo>
                      <a:pt x="2523" y="1"/>
                    </a:moveTo>
                    <a:cubicBezTo>
                      <a:pt x="2175" y="1"/>
                      <a:pt x="1652" y="91"/>
                      <a:pt x="1220" y="349"/>
                    </a:cubicBezTo>
                    <a:cubicBezTo>
                      <a:pt x="955" y="440"/>
                      <a:pt x="697" y="614"/>
                      <a:pt x="523" y="788"/>
                    </a:cubicBezTo>
                    <a:cubicBezTo>
                      <a:pt x="349" y="1046"/>
                      <a:pt x="175" y="1311"/>
                      <a:pt x="1" y="1659"/>
                    </a:cubicBezTo>
                    <a:cubicBezTo>
                      <a:pt x="1" y="1743"/>
                      <a:pt x="84" y="1834"/>
                      <a:pt x="175" y="1917"/>
                    </a:cubicBezTo>
                    <a:cubicBezTo>
                      <a:pt x="258" y="1917"/>
                      <a:pt x="349" y="1834"/>
                      <a:pt x="349" y="1743"/>
                    </a:cubicBezTo>
                    <a:cubicBezTo>
                      <a:pt x="433" y="1485"/>
                      <a:pt x="607" y="1220"/>
                      <a:pt x="781" y="1046"/>
                    </a:cubicBezTo>
                    <a:cubicBezTo>
                      <a:pt x="1046" y="788"/>
                      <a:pt x="1394" y="614"/>
                      <a:pt x="1652" y="524"/>
                    </a:cubicBezTo>
                    <a:cubicBezTo>
                      <a:pt x="2000" y="440"/>
                      <a:pt x="2265" y="349"/>
                      <a:pt x="2523" y="349"/>
                    </a:cubicBezTo>
                    <a:cubicBezTo>
                      <a:pt x="2614" y="349"/>
                      <a:pt x="2697" y="440"/>
                      <a:pt x="2788" y="440"/>
                    </a:cubicBezTo>
                    <a:lnTo>
                      <a:pt x="2871" y="440"/>
                    </a:lnTo>
                    <a:cubicBezTo>
                      <a:pt x="2962" y="440"/>
                      <a:pt x="3046" y="349"/>
                      <a:pt x="3136" y="266"/>
                    </a:cubicBezTo>
                    <a:cubicBezTo>
                      <a:pt x="3136" y="175"/>
                      <a:pt x="3046" y="91"/>
                      <a:pt x="2962" y="91"/>
                    </a:cubicBezTo>
                    <a:cubicBezTo>
                      <a:pt x="2962" y="91"/>
                      <a:pt x="2788" y="1"/>
                      <a:pt x="25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50"/>
              <p:cNvSpPr/>
              <p:nvPr/>
            </p:nvSpPr>
            <p:spPr>
              <a:xfrm>
                <a:off x="-1337775" y="1967225"/>
                <a:ext cx="78425" cy="47400"/>
              </a:xfrm>
              <a:custGeom>
                <a:rect b="b" l="l" r="r" t="t"/>
                <a:pathLst>
                  <a:path extrusionOk="0" h="1896" w="3137">
                    <a:moveTo>
                      <a:pt x="698" y="0"/>
                    </a:moveTo>
                    <a:cubicBezTo>
                      <a:pt x="349" y="0"/>
                      <a:pt x="91" y="91"/>
                      <a:pt x="91" y="174"/>
                    </a:cubicBezTo>
                    <a:cubicBezTo>
                      <a:pt x="1" y="174"/>
                      <a:pt x="1" y="265"/>
                      <a:pt x="1" y="349"/>
                    </a:cubicBezTo>
                    <a:cubicBezTo>
                      <a:pt x="65" y="413"/>
                      <a:pt x="126" y="474"/>
                      <a:pt x="188" y="474"/>
                    </a:cubicBezTo>
                    <a:cubicBezTo>
                      <a:pt x="214" y="474"/>
                      <a:pt x="239" y="464"/>
                      <a:pt x="266" y="439"/>
                    </a:cubicBezTo>
                    <a:cubicBezTo>
                      <a:pt x="266" y="439"/>
                      <a:pt x="440" y="349"/>
                      <a:pt x="698" y="349"/>
                    </a:cubicBezTo>
                    <a:cubicBezTo>
                      <a:pt x="872" y="349"/>
                      <a:pt x="1220" y="439"/>
                      <a:pt x="1569" y="613"/>
                    </a:cubicBezTo>
                    <a:cubicBezTo>
                      <a:pt x="1917" y="871"/>
                      <a:pt x="2356" y="1220"/>
                      <a:pt x="2788" y="1833"/>
                    </a:cubicBezTo>
                    <a:cubicBezTo>
                      <a:pt x="2833" y="1875"/>
                      <a:pt x="2877" y="1896"/>
                      <a:pt x="2920" y="1896"/>
                    </a:cubicBezTo>
                    <a:cubicBezTo>
                      <a:pt x="2964" y="1896"/>
                      <a:pt x="3008" y="1875"/>
                      <a:pt x="3053" y="1833"/>
                    </a:cubicBezTo>
                    <a:cubicBezTo>
                      <a:pt x="3136" y="1833"/>
                      <a:pt x="3136" y="1659"/>
                      <a:pt x="3053" y="1568"/>
                    </a:cubicBezTo>
                    <a:cubicBezTo>
                      <a:pt x="2614" y="962"/>
                      <a:pt x="2182" y="523"/>
                      <a:pt x="1743" y="349"/>
                    </a:cubicBezTo>
                    <a:cubicBezTo>
                      <a:pt x="1311" y="91"/>
                      <a:pt x="962" y="0"/>
                      <a:pt x="6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50"/>
              <p:cNvSpPr/>
              <p:nvPr/>
            </p:nvSpPr>
            <p:spPr>
              <a:xfrm>
                <a:off x="-1418250" y="2082725"/>
                <a:ext cx="39225" cy="45450"/>
              </a:xfrm>
              <a:custGeom>
                <a:rect b="b" l="l" r="r" t="t"/>
                <a:pathLst>
                  <a:path extrusionOk="0" h="1818" w="1569">
                    <a:moveTo>
                      <a:pt x="781" y="0"/>
                    </a:moveTo>
                    <a:cubicBezTo>
                      <a:pt x="523" y="0"/>
                      <a:pt x="84" y="523"/>
                      <a:pt x="84" y="1303"/>
                    </a:cubicBezTo>
                    <a:cubicBezTo>
                      <a:pt x="0" y="1477"/>
                      <a:pt x="84" y="1568"/>
                      <a:pt x="258" y="1652"/>
                    </a:cubicBezTo>
                    <a:cubicBezTo>
                      <a:pt x="404" y="1747"/>
                      <a:pt x="600" y="1818"/>
                      <a:pt x="820" y="1818"/>
                    </a:cubicBezTo>
                    <a:cubicBezTo>
                      <a:pt x="1000" y="1818"/>
                      <a:pt x="1197" y="1771"/>
                      <a:pt x="1394" y="1652"/>
                    </a:cubicBezTo>
                    <a:cubicBezTo>
                      <a:pt x="1478" y="1568"/>
                      <a:pt x="1568" y="1477"/>
                      <a:pt x="1568" y="1303"/>
                    </a:cubicBezTo>
                    <a:cubicBezTo>
                      <a:pt x="1478" y="523"/>
                      <a:pt x="1046" y="0"/>
                      <a:pt x="7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50"/>
              <p:cNvSpPr/>
              <p:nvPr/>
            </p:nvSpPr>
            <p:spPr>
              <a:xfrm>
                <a:off x="-1498900" y="2141425"/>
                <a:ext cx="213425" cy="69700"/>
              </a:xfrm>
              <a:custGeom>
                <a:rect b="b" l="l" r="r" t="t"/>
                <a:pathLst>
                  <a:path extrusionOk="0" h="2788" w="8537">
                    <a:moveTo>
                      <a:pt x="91" y="0"/>
                    </a:moveTo>
                    <a:cubicBezTo>
                      <a:pt x="0" y="91"/>
                      <a:pt x="0" y="175"/>
                      <a:pt x="0" y="265"/>
                    </a:cubicBezTo>
                    <a:cubicBezTo>
                      <a:pt x="0" y="265"/>
                      <a:pt x="349" y="871"/>
                      <a:pt x="1045" y="1485"/>
                    </a:cubicBezTo>
                    <a:cubicBezTo>
                      <a:pt x="1394" y="1833"/>
                      <a:pt x="1833" y="2181"/>
                      <a:pt x="2265" y="2356"/>
                    </a:cubicBezTo>
                    <a:cubicBezTo>
                      <a:pt x="2787" y="2613"/>
                      <a:pt x="3401" y="2788"/>
                      <a:pt x="4007" y="2788"/>
                    </a:cubicBezTo>
                    <a:cubicBezTo>
                      <a:pt x="4620" y="2788"/>
                      <a:pt x="5226" y="2613"/>
                      <a:pt x="5749" y="2356"/>
                    </a:cubicBezTo>
                    <a:cubicBezTo>
                      <a:pt x="6620" y="2007"/>
                      <a:pt x="7233" y="1485"/>
                      <a:pt x="7756" y="1046"/>
                    </a:cubicBezTo>
                    <a:cubicBezTo>
                      <a:pt x="8188" y="614"/>
                      <a:pt x="8453" y="265"/>
                      <a:pt x="8453" y="265"/>
                    </a:cubicBezTo>
                    <a:cubicBezTo>
                      <a:pt x="8536" y="175"/>
                      <a:pt x="8536" y="91"/>
                      <a:pt x="8453" y="0"/>
                    </a:cubicBezTo>
                    <a:cubicBezTo>
                      <a:pt x="8362" y="0"/>
                      <a:pt x="8278" y="0"/>
                      <a:pt x="8188" y="91"/>
                    </a:cubicBezTo>
                    <a:cubicBezTo>
                      <a:pt x="8188" y="91"/>
                      <a:pt x="7665" y="697"/>
                      <a:pt x="6968" y="1310"/>
                    </a:cubicBezTo>
                    <a:lnTo>
                      <a:pt x="5665" y="2091"/>
                    </a:lnTo>
                    <a:cubicBezTo>
                      <a:pt x="5143" y="2265"/>
                      <a:pt x="4620" y="2439"/>
                      <a:pt x="4007" y="2439"/>
                    </a:cubicBezTo>
                    <a:cubicBezTo>
                      <a:pt x="3401" y="2439"/>
                      <a:pt x="2878" y="2265"/>
                      <a:pt x="2439" y="2091"/>
                    </a:cubicBezTo>
                    <a:cubicBezTo>
                      <a:pt x="1742" y="1742"/>
                      <a:pt x="1220" y="1220"/>
                      <a:pt x="871" y="788"/>
                    </a:cubicBezTo>
                    <a:cubicBezTo>
                      <a:pt x="697" y="614"/>
                      <a:pt x="523" y="439"/>
                      <a:pt x="439" y="265"/>
                    </a:cubicBezTo>
                    <a:lnTo>
                      <a:pt x="349" y="175"/>
                    </a:lnTo>
                    <a:lnTo>
                      <a:pt x="349" y="91"/>
                    </a:lnTo>
                    <a:cubicBezTo>
                      <a:pt x="265" y="0"/>
                      <a:pt x="174" y="0"/>
                      <a:pt x="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50"/>
              <p:cNvSpPr/>
              <p:nvPr/>
            </p:nvSpPr>
            <p:spPr>
              <a:xfrm>
                <a:off x="-1507625" y="2023825"/>
                <a:ext cx="91500" cy="91500"/>
              </a:xfrm>
              <a:custGeom>
                <a:rect b="b" l="l" r="r" t="t"/>
                <a:pathLst>
                  <a:path extrusionOk="0" h="3660" w="3660">
                    <a:moveTo>
                      <a:pt x="1833" y="1"/>
                    </a:moveTo>
                    <a:cubicBezTo>
                      <a:pt x="788" y="1"/>
                      <a:pt x="1" y="788"/>
                      <a:pt x="1" y="1834"/>
                    </a:cubicBezTo>
                    <a:cubicBezTo>
                      <a:pt x="1" y="2879"/>
                      <a:pt x="788" y="3659"/>
                      <a:pt x="1833" y="3659"/>
                    </a:cubicBezTo>
                    <a:cubicBezTo>
                      <a:pt x="2879" y="3659"/>
                      <a:pt x="3659" y="2879"/>
                      <a:pt x="3659" y="1834"/>
                    </a:cubicBezTo>
                    <a:cubicBezTo>
                      <a:pt x="3659" y="788"/>
                      <a:pt x="2879" y="1"/>
                      <a:pt x="18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50"/>
              <p:cNvSpPr/>
              <p:nvPr/>
            </p:nvSpPr>
            <p:spPr>
              <a:xfrm>
                <a:off x="-1479225" y="2036900"/>
                <a:ext cx="36950" cy="65350"/>
              </a:xfrm>
              <a:custGeom>
                <a:rect b="b" l="l" r="r" t="t"/>
                <a:pathLst>
                  <a:path extrusionOk="0" h="2614" w="1478">
                    <a:moveTo>
                      <a:pt x="697" y="1"/>
                    </a:moveTo>
                    <a:cubicBezTo>
                      <a:pt x="258" y="1"/>
                      <a:pt x="1" y="523"/>
                      <a:pt x="1" y="1311"/>
                    </a:cubicBezTo>
                    <a:cubicBezTo>
                      <a:pt x="1" y="2007"/>
                      <a:pt x="349" y="2614"/>
                      <a:pt x="697" y="2614"/>
                    </a:cubicBezTo>
                    <a:cubicBezTo>
                      <a:pt x="1129" y="2614"/>
                      <a:pt x="1478" y="2007"/>
                      <a:pt x="1478" y="1220"/>
                    </a:cubicBezTo>
                    <a:cubicBezTo>
                      <a:pt x="1394" y="523"/>
                      <a:pt x="1129" y="1"/>
                      <a:pt x="697" y="1"/>
                    </a:cubicBezTo>
                    <a:close/>
                  </a:path>
                </a:pathLst>
              </a:custGeom>
              <a:solidFill>
                <a:srgbClr val="FCFA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50"/>
              <p:cNvSpPr/>
              <p:nvPr/>
            </p:nvSpPr>
            <p:spPr>
              <a:xfrm>
                <a:off x="-1381325" y="2019475"/>
                <a:ext cx="91500" cy="91475"/>
              </a:xfrm>
              <a:custGeom>
                <a:rect b="b" l="l" r="r" t="t"/>
                <a:pathLst>
                  <a:path extrusionOk="0" h="3659" w="3660">
                    <a:moveTo>
                      <a:pt x="1833" y="1"/>
                    </a:moveTo>
                    <a:cubicBezTo>
                      <a:pt x="788" y="1"/>
                      <a:pt x="1" y="788"/>
                      <a:pt x="1" y="1833"/>
                    </a:cubicBezTo>
                    <a:cubicBezTo>
                      <a:pt x="1" y="2879"/>
                      <a:pt x="788" y="3659"/>
                      <a:pt x="1833" y="3659"/>
                    </a:cubicBezTo>
                    <a:cubicBezTo>
                      <a:pt x="2879" y="3659"/>
                      <a:pt x="3659" y="2879"/>
                      <a:pt x="3659" y="1833"/>
                    </a:cubicBezTo>
                    <a:cubicBezTo>
                      <a:pt x="3659" y="788"/>
                      <a:pt x="2879" y="1"/>
                      <a:pt x="18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50"/>
              <p:cNvSpPr/>
              <p:nvPr/>
            </p:nvSpPr>
            <p:spPr>
              <a:xfrm>
                <a:off x="-1352925" y="2032550"/>
                <a:ext cx="34875" cy="65350"/>
              </a:xfrm>
              <a:custGeom>
                <a:rect b="b" l="l" r="r" t="t"/>
                <a:pathLst>
                  <a:path extrusionOk="0" h="2614" w="1395">
                    <a:moveTo>
                      <a:pt x="697" y="0"/>
                    </a:moveTo>
                    <a:cubicBezTo>
                      <a:pt x="258" y="0"/>
                      <a:pt x="1" y="614"/>
                      <a:pt x="1" y="1310"/>
                    </a:cubicBezTo>
                    <a:cubicBezTo>
                      <a:pt x="1" y="2007"/>
                      <a:pt x="349" y="2613"/>
                      <a:pt x="697" y="2613"/>
                    </a:cubicBezTo>
                    <a:cubicBezTo>
                      <a:pt x="1129" y="2613"/>
                      <a:pt x="1394" y="2007"/>
                      <a:pt x="1394" y="1310"/>
                    </a:cubicBezTo>
                    <a:cubicBezTo>
                      <a:pt x="1394" y="614"/>
                      <a:pt x="1046" y="0"/>
                      <a:pt x="697" y="0"/>
                    </a:cubicBezTo>
                    <a:close/>
                  </a:path>
                </a:pathLst>
              </a:custGeom>
              <a:solidFill>
                <a:srgbClr val="FCFA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50"/>
              <p:cNvSpPr/>
              <p:nvPr/>
            </p:nvSpPr>
            <p:spPr>
              <a:xfrm>
                <a:off x="-1268075" y="2084700"/>
                <a:ext cx="113250" cy="111400"/>
              </a:xfrm>
              <a:custGeom>
                <a:rect b="b" l="l" r="r" t="t"/>
                <a:pathLst>
                  <a:path extrusionOk="0" h="4456" w="4530">
                    <a:moveTo>
                      <a:pt x="2402" y="0"/>
                    </a:moveTo>
                    <a:cubicBezTo>
                      <a:pt x="2356" y="0"/>
                      <a:pt x="2311" y="2"/>
                      <a:pt x="2265" y="5"/>
                    </a:cubicBezTo>
                    <a:cubicBezTo>
                      <a:pt x="962" y="5"/>
                      <a:pt x="0" y="1050"/>
                      <a:pt x="0" y="2269"/>
                    </a:cubicBezTo>
                    <a:cubicBezTo>
                      <a:pt x="0" y="3443"/>
                      <a:pt x="968" y="4455"/>
                      <a:pt x="2128" y="4455"/>
                    </a:cubicBezTo>
                    <a:cubicBezTo>
                      <a:pt x="2173" y="4455"/>
                      <a:pt x="2219" y="4454"/>
                      <a:pt x="2265" y="4450"/>
                    </a:cubicBezTo>
                    <a:cubicBezTo>
                      <a:pt x="3575" y="4450"/>
                      <a:pt x="4529" y="3489"/>
                      <a:pt x="4529" y="2186"/>
                    </a:cubicBezTo>
                    <a:cubicBezTo>
                      <a:pt x="4529" y="1012"/>
                      <a:pt x="3561" y="0"/>
                      <a:pt x="2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74" name="Google Shape;1074;p50"/>
          <p:cNvSpPr txBox="1"/>
          <p:nvPr>
            <p:ph type="title"/>
          </p:nvPr>
        </p:nvSpPr>
        <p:spPr>
          <a:xfrm>
            <a:off x="723950" y="986625"/>
            <a:ext cx="7706700" cy="7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7"/>
          <p:cNvSpPr txBox="1"/>
          <p:nvPr>
            <p:ph type="title"/>
          </p:nvPr>
        </p:nvSpPr>
        <p:spPr>
          <a:xfrm>
            <a:off x="311950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February Recap</a:t>
            </a:r>
            <a:endParaRPr/>
          </a:p>
        </p:txBody>
      </p:sp>
      <p:pic>
        <p:nvPicPr>
          <p:cNvPr id="694" name="Google Shape;6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25" y="617525"/>
            <a:ext cx="2716926" cy="25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425" y="2629312"/>
            <a:ext cx="2929701" cy="20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4452" y="1404263"/>
            <a:ext cx="4661101" cy="3361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225026" y="412201"/>
            <a:ext cx="1985976" cy="132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422013" y="453612"/>
            <a:ext cx="1741174" cy="11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6415449" y="958874"/>
            <a:ext cx="1672750" cy="11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7"/>
          <p:cNvPicPr preferRelativeResize="0"/>
          <p:nvPr/>
        </p:nvPicPr>
        <p:blipFill rotWithShape="1">
          <a:blip r:embed="rId9">
            <a:alphaModFix/>
          </a:blip>
          <a:srcRect b="15187" l="10031" r="57598" t="22796"/>
          <a:stretch/>
        </p:blipFill>
        <p:spPr>
          <a:xfrm>
            <a:off x="3085900" y="1290825"/>
            <a:ext cx="1261199" cy="151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8"/>
          <p:cNvSpPr txBox="1"/>
          <p:nvPr>
            <p:ph type="title"/>
          </p:nvPr>
        </p:nvSpPr>
        <p:spPr>
          <a:xfrm>
            <a:off x="713250" y="4035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October Calendar</a:t>
            </a:r>
            <a:endParaRPr/>
          </a:p>
        </p:txBody>
      </p:sp>
      <p:pic>
        <p:nvPicPr>
          <p:cNvPr id="706" name="Google Shape;7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00" y="1007050"/>
            <a:ext cx="5125299" cy="35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38"/>
          <p:cNvSpPr txBox="1"/>
          <p:nvPr/>
        </p:nvSpPr>
        <p:spPr>
          <a:xfrm>
            <a:off x="5505650" y="1007050"/>
            <a:ext cx="3434100" cy="3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7th (today)- Painting Social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13th and 14th- Creating Healthy Cultures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16th- Find Your Path on TEAMS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27th- Karaoke Night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Nov. 4th- Monthly Meeting on TEAMS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Nov. 4th- Volunteer event with IMSPIRE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	T-shirt Pick Up Opportunity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708" name="Google Shape;708;p38"/>
          <p:cNvSpPr/>
          <p:nvPr/>
        </p:nvSpPr>
        <p:spPr>
          <a:xfrm>
            <a:off x="4610475" y="4261900"/>
            <a:ext cx="205200" cy="1977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09" name="Google Shape;709;p38"/>
          <p:cNvSpPr/>
          <p:nvPr/>
        </p:nvSpPr>
        <p:spPr>
          <a:xfrm>
            <a:off x="3889175" y="3715325"/>
            <a:ext cx="205200" cy="1977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10" name="Google Shape;710;p38"/>
          <p:cNvSpPr/>
          <p:nvPr/>
        </p:nvSpPr>
        <p:spPr>
          <a:xfrm>
            <a:off x="994950" y="3183975"/>
            <a:ext cx="205200" cy="1977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11" name="Google Shape;711;p38"/>
          <p:cNvSpPr/>
          <p:nvPr/>
        </p:nvSpPr>
        <p:spPr>
          <a:xfrm>
            <a:off x="3889175" y="2659900"/>
            <a:ext cx="205200" cy="1977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12" name="Google Shape;712;p38"/>
          <p:cNvSpPr/>
          <p:nvPr/>
        </p:nvSpPr>
        <p:spPr>
          <a:xfrm>
            <a:off x="4610475" y="2659900"/>
            <a:ext cx="205200" cy="1977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13" name="Google Shape;713;p38"/>
          <p:cNvSpPr/>
          <p:nvPr/>
        </p:nvSpPr>
        <p:spPr>
          <a:xfrm>
            <a:off x="4610475" y="2082950"/>
            <a:ext cx="205200" cy="1977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14" name="Google Shape;714;p38"/>
          <p:cNvSpPr/>
          <p:nvPr/>
        </p:nvSpPr>
        <p:spPr>
          <a:xfrm>
            <a:off x="5756375" y="3589625"/>
            <a:ext cx="205200" cy="235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2A28F"/>
          </a:solidFill>
          <a:ln cap="flat" cmpd="sng" w="9525">
            <a:solidFill>
              <a:srgbClr val="F2A2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  <a:highlight>
                <a:schemeClr val="accent5"/>
              </a:highlight>
            </a:endParaRPr>
          </a:p>
        </p:txBody>
      </p:sp>
      <p:sp>
        <p:nvSpPr>
          <p:cNvPr id="715" name="Google Shape;715;p38"/>
          <p:cNvSpPr/>
          <p:nvPr/>
        </p:nvSpPr>
        <p:spPr>
          <a:xfrm>
            <a:off x="4860300" y="2640850"/>
            <a:ext cx="205200" cy="235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2A28F"/>
          </a:solidFill>
          <a:ln cap="flat" cmpd="sng" w="9525">
            <a:solidFill>
              <a:srgbClr val="F2A2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  <a:highlight>
                <a:schemeClr val="accent5"/>
              </a:highlight>
            </a:endParaRPr>
          </a:p>
        </p:txBody>
      </p:sp>
      <p:sp>
        <p:nvSpPr>
          <p:cNvPr id="716" name="Google Shape;716;p38"/>
          <p:cNvSpPr/>
          <p:nvPr/>
        </p:nvSpPr>
        <p:spPr>
          <a:xfrm>
            <a:off x="4139475" y="3696275"/>
            <a:ext cx="205200" cy="235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2A28F"/>
          </a:solidFill>
          <a:ln cap="flat" cmpd="sng" w="9525">
            <a:solidFill>
              <a:srgbClr val="F2A2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  <a:highlight>
                <a:schemeClr val="accent5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39"/>
          <p:cNvGrpSpPr/>
          <p:nvPr/>
        </p:nvGrpSpPr>
        <p:grpSpPr>
          <a:xfrm>
            <a:off x="4371017" y="849592"/>
            <a:ext cx="3606160" cy="3444316"/>
            <a:chOff x="206450" y="2012825"/>
            <a:chExt cx="1809050" cy="1582575"/>
          </a:xfrm>
        </p:grpSpPr>
        <p:sp>
          <p:nvSpPr>
            <p:cNvPr id="722" name="Google Shape;722;p39"/>
            <p:cNvSpPr/>
            <p:nvPr/>
          </p:nvSpPr>
          <p:spPr>
            <a:xfrm>
              <a:off x="206450" y="2012825"/>
              <a:ext cx="1809050" cy="1582575"/>
            </a:xfrm>
            <a:custGeom>
              <a:rect b="b" l="l" r="r" t="t"/>
              <a:pathLst>
                <a:path extrusionOk="0" h="63303" w="72362">
                  <a:moveTo>
                    <a:pt x="40861" y="1"/>
                  </a:moveTo>
                  <a:cubicBezTo>
                    <a:pt x="40489" y="1"/>
                    <a:pt x="40122" y="10"/>
                    <a:pt x="39759" y="28"/>
                  </a:cubicBezTo>
                  <a:cubicBezTo>
                    <a:pt x="32268" y="362"/>
                    <a:pt x="19749" y="3679"/>
                    <a:pt x="19749" y="3679"/>
                  </a:cubicBezTo>
                  <a:cubicBezTo>
                    <a:pt x="19749" y="3679"/>
                    <a:pt x="11888" y="8186"/>
                    <a:pt x="7193" y="14783"/>
                  </a:cubicBezTo>
                  <a:cubicBezTo>
                    <a:pt x="2498" y="21377"/>
                    <a:pt x="0" y="35760"/>
                    <a:pt x="1902" y="41871"/>
                  </a:cubicBezTo>
                  <a:cubicBezTo>
                    <a:pt x="3801" y="47982"/>
                    <a:pt x="11328" y="58453"/>
                    <a:pt x="17403" y="60317"/>
                  </a:cubicBezTo>
                  <a:cubicBezTo>
                    <a:pt x="21363" y="61555"/>
                    <a:pt x="34217" y="63302"/>
                    <a:pt x="44105" y="63302"/>
                  </a:cubicBezTo>
                  <a:cubicBezTo>
                    <a:pt x="49377" y="63302"/>
                    <a:pt x="53806" y="62805"/>
                    <a:pt x="55594" y="61470"/>
                  </a:cubicBezTo>
                  <a:cubicBezTo>
                    <a:pt x="60700" y="57634"/>
                    <a:pt x="72362" y="48727"/>
                    <a:pt x="72362" y="41051"/>
                  </a:cubicBezTo>
                  <a:cubicBezTo>
                    <a:pt x="72362" y="33414"/>
                    <a:pt x="67109" y="11987"/>
                    <a:pt x="61967" y="7629"/>
                  </a:cubicBezTo>
                  <a:cubicBezTo>
                    <a:pt x="57074" y="3445"/>
                    <a:pt x="48164" y="1"/>
                    <a:pt x="40861" y="1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444025" y="2248800"/>
              <a:ext cx="1268775" cy="1110225"/>
            </a:xfrm>
            <a:custGeom>
              <a:rect b="b" l="l" r="r" t="t"/>
              <a:pathLst>
                <a:path extrusionOk="0" h="44409" w="50751">
                  <a:moveTo>
                    <a:pt x="28542" y="0"/>
                  </a:moveTo>
                  <a:cubicBezTo>
                    <a:pt x="28316" y="0"/>
                    <a:pt x="28093" y="5"/>
                    <a:pt x="27872" y="14"/>
                  </a:cubicBezTo>
                  <a:cubicBezTo>
                    <a:pt x="22616" y="238"/>
                    <a:pt x="13823" y="2587"/>
                    <a:pt x="13823" y="2587"/>
                  </a:cubicBezTo>
                  <a:cubicBezTo>
                    <a:pt x="13823" y="2587"/>
                    <a:pt x="8347" y="5753"/>
                    <a:pt x="5029" y="10373"/>
                  </a:cubicBezTo>
                  <a:cubicBezTo>
                    <a:pt x="1750" y="14993"/>
                    <a:pt x="0" y="25093"/>
                    <a:pt x="1342" y="29376"/>
                  </a:cubicBezTo>
                  <a:cubicBezTo>
                    <a:pt x="2644" y="33663"/>
                    <a:pt x="7935" y="41002"/>
                    <a:pt x="12183" y="42343"/>
                  </a:cubicBezTo>
                  <a:cubicBezTo>
                    <a:pt x="14977" y="43194"/>
                    <a:pt x="23973" y="44408"/>
                    <a:pt x="30901" y="44408"/>
                  </a:cubicBezTo>
                  <a:cubicBezTo>
                    <a:pt x="34604" y="44408"/>
                    <a:pt x="37716" y="44062"/>
                    <a:pt x="38976" y="43127"/>
                  </a:cubicBezTo>
                  <a:cubicBezTo>
                    <a:pt x="42589" y="40444"/>
                    <a:pt x="50750" y="34184"/>
                    <a:pt x="50750" y="28819"/>
                  </a:cubicBezTo>
                  <a:cubicBezTo>
                    <a:pt x="50750" y="23453"/>
                    <a:pt x="47060" y="8435"/>
                    <a:pt x="43447" y="5344"/>
                  </a:cubicBezTo>
                  <a:cubicBezTo>
                    <a:pt x="40019" y="2416"/>
                    <a:pt x="33718" y="0"/>
                    <a:pt x="28542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597675" y="2381125"/>
              <a:ext cx="966075" cy="845300"/>
            </a:xfrm>
            <a:custGeom>
              <a:rect b="b" l="l" r="r" t="t"/>
              <a:pathLst>
                <a:path extrusionOk="0" h="33812" w="38643">
                  <a:moveTo>
                    <a:pt x="21791" y="0"/>
                  </a:moveTo>
                  <a:cubicBezTo>
                    <a:pt x="21605" y="0"/>
                    <a:pt x="21422" y="4"/>
                    <a:pt x="21240" y="12"/>
                  </a:cubicBezTo>
                  <a:cubicBezTo>
                    <a:pt x="17254" y="200"/>
                    <a:pt x="10547" y="1989"/>
                    <a:pt x="10547" y="1989"/>
                  </a:cubicBezTo>
                  <a:cubicBezTo>
                    <a:pt x="10547" y="1989"/>
                    <a:pt x="6374" y="4374"/>
                    <a:pt x="3876" y="7912"/>
                  </a:cubicBezTo>
                  <a:cubicBezTo>
                    <a:pt x="1342" y="11414"/>
                    <a:pt x="1" y="19129"/>
                    <a:pt x="1044" y="22369"/>
                  </a:cubicBezTo>
                  <a:cubicBezTo>
                    <a:pt x="2052" y="25612"/>
                    <a:pt x="6076" y="31237"/>
                    <a:pt x="9316" y="32206"/>
                  </a:cubicBezTo>
                  <a:cubicBezTo>
                    <a:pt x="11439" y="32866"/>
                    <a:pt x="18337" y="33812"/>
                    <a:pt x="23621" y="33812"/>
                  </a:cubicBezTo>
                  <a:cubicBezTo>
                    <a:pt x="26409" y="33812"/>
                    <a:pt x="28747" y="33548"/>
                    <a:pt x="29700" y="32841"/>
                  </a:cubicBezTo>
                  <a:cubicBezTo>
                    <a:pt x="32418" y="30790"/>
                    <a:pt x="38642" y="26021"/>
                    <a:pt x="38642" y="21922"/>
                  </a:cubicBezTo>
                  <a:cubicBezTo>
                    <a:pt x="38642" y="17862"/>
                    <a:pt x="35846" y="6421"/>
                    <a:pt x="33089" y="4075"/>
                  </a:cubicBezTo>
                  <a:cubicBezTo>
                    <a:pt x="30493" y="1833"/>
                    <a:pt x="25720" y="0"/>
                    <a:pt x="21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743000" y="2505975"/>
              <a:ext cx="681025" cy="596000"/>
            </a:xfrm>
            <a:custGeom>
              <a:rect b="b" l="l" r="r" t="t"/>
              <a:pathLst>
                <a:path extrusionOk="0" h="23840" w="27241">
                  <a:moveTo>
                    <a:pt x="15414" y="0"/>
                  </a:moveTo>
                  <a:cubicBezTo>
                    <a:pt x="15267" y="0"/>
                    <a:pt x="15122" y="4"/>
                    <a:pt x="14980" y="11"/>
                  </a:cubicBezTo>
                  <a:cubicBezTo>
                    <a:pt x="12148" y="125"/>
                    <a:pt x="7417" y="1392"/>
                    <a:pt x="7417" y="1392"/>
                  </a:cubicBezTo>
                  <a:cubicBezTo>
                    <a:pt x="7417" y="1392"/>
                    <a:pt x="4472" y="3067"/>
                    <a:pt x="2722" y="5565"/>
                  </a:cubicBezTo>
                  <a:cubicBezTo>
                    <a:pt x="934" y="8060"/>
                    <a:pt x="1" y="13464"/>
                    <a:pt x="710" y="15775"/>
                  </a:cubicBezTo>
                  <a:cubicBezTo>
                    <a:pt x="1417" y="18085"/>
                    <a:pt x="4248" y="21996"/>
                    <a:pt x="6559" y="22705"/>
                  </a:cubicBezTo>
                  <a:cubicBezTo>
                    <a:pt x="8049" y="23168"/>
                    <a:pt x="12927" y="23839"/>
                    <a:pt x="16649" y="23839"/>
                  </a:cubicBezTo>
                  <a:cubicBezTo>
                    <a:pt x="18610" y="23839"/>
                    <a:pt x="20250" y="23653"/>
                    <a:pt x="20906" y="23152"/>
                  </a:cubicBezTo>
                  <a:cubicBezTo>
                    <a:pt x="22843" y="21698"/>
                    <a:pt x="27240" y="18344"/>
                    <a:pt x="27240" y="15476"/>
                  </a:cubicBezTo>
                  <a:cubicBezTo>
                    <a:pt x="27240" y="12570"/>
                    <a:pt x="25264" y="4522"/>
                    <a:pt x="23326" y="2882"/>
                  </a:cubicBezTo>
                  <a:cubicBezTo>
                    <a:pt x="21488" y="1289"/>
                    <a:pt x="18140" y="0"/>
                    <a:pt x="15414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306150" y="2130375"/>
              <a:ext cx="1539825" cy="1347075"/>
            </a:xfrm>
            <a:custGeom>
              <a:rect b="b" l="l" r="r" t="t"/>
              <a:pathLst>
                <a:path extrusionOk="0" h="53883" w="61593">
                  <a:moveTo>
                    <a:pt x="34724" y="0"/>
                  </a:moveTo>
                  <a:cubicBezTo>
                    <a:pt x="34424" y="0"/>
                    <a:pt x="34127" y="7"/>
                    <a:pt x="33834" y="21"/>
                  </a:cubicBezTo>
                  <a:cubicBezTo>
                    <a:pt x="27461" y="319"/>
                    <a:pt x="16804" y="3151"/>
                    <a:pt x="16804" y="3151"/>
                  </a:cubicBezTo>
                  <a:cubicBezTo>
                    <a:pt x="16804" y="3151"/>
                    <a:pt x="10097" y="6987"/>
                    <a:pt x="6111" y="12576"/>
                  </a:cubicBezTo>
                  <a:cubicBezTo>
                    <a:pt x="2123" y="18204"/>
                    <a:pt x="1" y="30462"/>
                    <a:pt x="1601" y="35642"/>
                  </a:cubicBezTo>
                  <a:cubicBezTo>
                    <a:pt x="3241" y="40859"/>
                    <a:pt x="9650" y="49763"/>
                    <a:pt x="14792" y="51367"/>
                  </a:cubicBezTo>
                  <a:cubicBezTo>
                    <a:pt x="18170" y="52410"/>
                    <a:pt x="29103" y="53882"/>
                    <a:pt x="37522" y="53882"/>
                  </a:cubicBezTo>
                  <a:cubicBezTo>
                    <a:pt x="42015" y="53882"/>
                    <a:pt x="45792" y="53463"/>
                    <a:pt x="47323" y="52336"/>
                  </a:cubicBezTo>
                  <a:cubicBezTo>
                    <a:pt x="51681" y="49057"/>
                    <a:pt x="61592" y="41491"/>
                    <a:pt x="61592" y="34972"/>
                  </a:cubicBezTo>
                  <a:cubicBezTo>
                    <a:pt x="61592" y="28450"/>
                    <a:pt x="57121" y="10230"/>
                    <a:pt x="52724" y="6504"/>
                  </a:cubicBezTo>
                  <a:cubicBezTo>
                    <a:pt x="48565" y="2912"/>
                    <a:pt x="40979" y="0"/>
                    <a:pt x="347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7" name="Google Shape;727;p39"/>
          <p:cNvSpPr txBox="1"/>
          <p:nvPr>
            <p:ph type="title"/>
          </p:nvPr>
        </p:nvSpPr>
        <p:spPr>
          <a:xfrm>
            <a:off x="430525" y="1312228"/>
            <a:ext cx="258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T-Shirt Update</a:t>
            </a:r>
            <a:endParaRPr/>
          </a:p>
        </p:txBody>
      </p:sp>
      <p:sp>
        <p:nvSpPr>
          <p:cNvPr id="728" name="Google Shape;728;p39"/>
          <p:cNvSpPr txBox="1"/>
          <p:nvPr>
            <p:ph idx="1" type="body"/>
          </p:nvPr>
        </p:nvSpPr>
        <p:spPr>
          <a:xfrm>
            <a:off x="430525" y="1884925"/>
            <a:ext cx="4034400" cy="21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 up Dates: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-Creating Healthy </a:t>
            </a:r>
            <a:r>
              <a:rPr lang="en"/>
              <a:t>Cultures</a:t>
            </a:r>
            <a:r>
              <a:rPr lang="en"/>
              <a:t> 10/14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Karaoke Night 10/27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-Learning and Development in the Wild 11/10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9" name="Google Shape;729;p39"/>
          <p:cNvPicPr preferRelativeResize="0"/>
          <p:nvPr/>
        </p:nvPicPr>
        <p:blipFill rotWithShape="1">
          <a:blip r:embed="rId3">
            <a:alphaModFix/>
          </a:blip>
          <a:srcRect b="2280" l="0" r="0" t="2280"/>
          <a:stretch/>
        </p:blipFill>
        <p:spPr>
          <a:xfrm>
            <a:off x="4610803" y="1015248"/>
            <a:ext cx="3114900" cy="31128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30" name="Google Shape;730;p39"/>
          <p:cNvGrpSpPr/>
          <p:nvPr/>
        </p:nvGrpSpPr>
        <p:grpSpPr>
          <a:xfrm>
            <a:off x="7244122" y="1941117"/>
            <a:ext cx="1843027" cy="3110630"/>
            <a:chOff x="1087100" y="2300825"/>
            <a:chExt cx="799925" cy="1350100"/>
          </a:xfrm>
        </p:grpSpPr>
        <p:sp>
          <p:nvSpPr>
            <p:cNvPr id="731" name="Google Shape;731;p39"/>
            <p:cNvSpPr/>
            <p:nvPr/>
          </p:nvSpPr>
          <p:spPr>
            <a:xfrm>
              <a:off x="1198500" y="3561525"/>
              <a:ext cx="570550" cy="89400"/>
            </a:xfrm>
            <a:custGeom>
              <a:rect b="b" l="l" r="r" t="t"/>
              <a:pathLst>
                <a:path extrusionOk="0" h="3576" w="22822">
                  <a:moveTo>
                    <a:pt x="11407" y="1"/>
                  </a:moveTo>
                  <a:cubicBezTo>
                    <a:pt x="5136" y="1"/>
                    <a:pt x="0" y="788"/>
                    <a:pt x="0" y="1833"/>
                  </a:cubicBezTo>
                  <a:cubicBezTo>
                    <a:pt x="0" y="2788"/>
                    <a:pt x="5136" y="3575"/>
                    <a:pt x="11407" y="3575"/>
                  </a:cubicBezTo>
                  <a:cubicBezTo>
                    <a:pt x="17769" y="3575"/>
                    <a:pt x="22821" y="2788"/>
                    <a:pt x="22821" y="1833"/>
                  </a:cubicBezTo>
                  <a:cubicBezTo>
                    <a:pt x="22821" y="788"/>
                    <a:pt x="17769" y="1"/>
                    <a:pt x="11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1355275" y="3070075"/>
              <a:ext cx="128425" cy="110675"/>
            </a:xfrm>
            <a:custGeom>
              <a:rect b="b" l="l" r="r" t="t"/>
              <a:pathLst>
                <a:path extrusionOk="0" h="4427" w="5137">
                  <a:moveTo>
                    <a:pt x="3959" y="0"/>
                  </a:moveTo>
                  <a:cubicBezTo>
                    <a:pt x="3828" y="0"/>
                    <a:pt x="3695" y="22"/>
                    <a:pt x="3568" y="64"/>
                  </a:cubicBezTo>
                  <a:cubicBezTo>
                    <a:pt x="3394" y="148"/>
                    <a:pt x="433" y="2587"/>
                    <a:pt x="433" y="2587"/>
                  </a:cubicBezTo>
                  <a:cubicBezTo>
                    <a:pt x="84" y="2935"/>
                    <a:pt x="1" y="3458"/>
                    <a:pt x="175" y="3897"/>
                  </a:cubicBezTo>
                  <a:cubicBezTo>
                    <a:pt x="400" y="4234"/>
                    <a:pt x="770" y="4426"/>
                    <a:pt x="1145" y="4426"/>
                  </a:cubicBezTo>
                  <a:cubicBezTo>
                    <a:pt x="1351" y="4426"/>
                    <a:pt x="1558" y="4369"/>
                    <a:pt x="1743" y="4245"/>
                  </a:cubicBezTo>
                  <a:lnTo>
                    <a:pt x="4788" y="1806"/>
                  </a:lnTo>
                  <a:cubicBezTo>
                    <a:pt x="5053" y="1458"/>
                    <a:pt x="5136" y="1019"/>
                    <a:pt x="4962" y="670"/>
                  </a:cubicBezTo>
                  <a:cubicBezTo>
                    <a:pt x="4767" y="212"/>
                    <a:pt x="4368" y="0"/>
                    <a:pt x="39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1294300" y="3261025"/>
              <a:ext cx="65350" cy="80675"/>
            </a:xfrm>
            <a:custGeom>
              <a:rect b="b" l="l" r="r" t="t"/>
              <a:pathLst>
                <a:path extrusionOk="0" h="3227" w="2614">
                  <a:moveTo>
                    <a:pt x="1395" y="1"/>
                  </a:moveTo>
                  <a:cubicBezTo>
                    <a:pt x="1130" y="1"/>
                    <a:pt x="1046" y="175"/>
                    <a:pt x="1046" y="265"/>
                  </a:cubicBezTo>
                  <a:cubicBezTo>
                    <a:pt x="524" y="1046"/>
                    <a:pt x="1" y="2182"/>
                    <a:pt x="1" y="2182"/>
                  </a:cubicBezTo>
                  <a:cubicBezTo>
                    <a:pt x="1" y="2265"/>
                    <a:pt x="1" y="2356"/>
                    <a:pt x="85" y="2356"/>
                  </a:cubicBezTo>
                  <a:cubicBezTo>
                    <a:pt x="85" y="2398"/>
                    <a:pt x="107" y="2418"/>
                    <a:pt x="140" y="2418"/>
                  </a:cubicBezTo>
                  <a:cubicBezTo>
                    <a:pt x="173" y="2418"/>
                    <a:pt x="217" y="2398"/>
                    <a:pt x="259" y="2356"/>
                  </a:cubicBezTo>
                  <a:lnTo>
                    <a:pt x="781" y="1568"/>
                  </a:lnTo>
                  <a:lnTo>
                    <a:pt x="349" y="2704"/>
                  </a:lnTo>
                  <a:cubicBezTo>
                    <a:pt x="349" y="2788"/>
                    <a:pt x="349" y="2788"/>
                    <a:pt x="433" y="2878"/>
                  </a:cubicBezTo>
                  <a:cubicBezTo>
                    <a:pt x="524" y="2878"/>
                    <a:pt x="524" y="2878"/>
                    <a:pt x="607" y="2788"/>
                  </a:cubicBezTo>
                  <a:lnTo>
                    <a:pt x="1130" y="1743"/>
                  </a:lnTo>
                  <a:lnTo>
                    <a:pt x="1130" y="1743"/>
                  </a:lnTo>
                  <a:lnTo>
                    <a:pt x="872" y="3053"/>
                  </a:lnTo>
                  <a:cubicBezTo>
                    <a:pt x="872" y="3136"/>
                    <a:pt x="956" y="3227"/>
                    <a:pt x="956" y="3227"/>
                  </a:cubicBezTo>
                  <a:cubicBezTo>
                    <a:pt x="1046" y="3227"/>
                    <a:pt x="1130" y="3227"/>
                    <a:pt x="1130" y="3136"/>
                  </a:cubicBezTo>
                  <a:lnTo>
                    <a:pt x="1569" y="1743"/>
                  </a:lnTo>
                  <a:lnTo>
                    <a:pt x="1569" y="2962"/>
                  </a:lnTo>
                  <a:cubicBezTo>
                    <a:pt x="1569" y="3053"/>
                    <a:pt x="1652" y="3136"/>
                    <a:pt x="1743" y="3136"/>
                  </a:cubicBezTo>
                  <a:cubicBezTo>
                    <a:pt x="1827" y="3136"/>
                    <a:pt x="1827" y="3136"/>
                    <a:pt x="1827" y="3053"/>
                  </a:cubicBezTo>
                  <a:lnTo>
                    <a:pt x="1917" y="1394"/>
                  </a:lnTo>
                  <a:cubicBezTo>
                    <a:pt x="2266" y="1568"/>
                    <a:pt x="2349" y="1659"/>
                    <a:pt x="2523" y="1743"/>
                  </a:cubicBezTo>
                  <a:cubicBezTo>
                    <a:pt x="2523" y="1743"/>
                    <a:pt x="2614" y="1743"/>
                    <a:pt x="2614" y="1659"/>
                  </a:cubicBezTo>
                  <a:cubicBezTo>
                    <a:pt x="2614" y="1485"/>
                    <a:pt x="2614" y="1311"/>
                    <a:pt x="2440" y="1220"/>
                  </a:cubicBezTo>
                  <a:lnTo>
                    <a:pt x="1743" y="349"/>
                  </a:lnTo>
                  <a:cubicBezTo>
                    <a:pt x="1743" y="175"/>
                    <a:pt x="1652" y="1"/>
                    <a:pt x="1395" y="1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1318175" y="3131275"/>
              <a:ext cx="93750" cy="145100"/>
            </a:xfrm>
            <a:custGeom>
              <a:rect b="b" l="l" r="r" t="t"/>
              <a:pathLst>
                <a:path extrusionOk="0" h="5804" w="3750">
                  <a:moveTo>
                    <a:pt x="2462" y="1"/>
                  </a:moveTo>
                  <a:cubicBezTo>
                    <a:pt x="2061" y="1"/>
                    <a:pt x="1706" y="249"/>
                    <a:pt x="1568" y="661"/>
                  </a:cubicBezTo>
                  <a:cubicBezTo>
                    <a:pt x="1046" y="1707"/>
                    <a:pt x="1" y="5539"/>
                    <a:pt x="1" y="5630"/>
                  </a:cubicBezTo>
                  <a:cubicBezTo>
                    <a:pt x="123" y="5595"/>
                    <a:pt x="239" y="5581"/>
                    <a:pt x="345" y="5581"/>
                  </a:cubicBezTo>
                  <a:cubicBezTo>
                    <a:pt x="769" y="5581"/>
                    <a:pt x="1046" y="5804"/>
                    <a:pt x="1046" y="5804"/>
                  </a:cubicBezTo>
                  <a:lnTo>
                    <a:pt x="3401" y="1532"/>
                  </a:lnTo>
                  <a:cubicBezTo>
                    <a:pt x="3749" y="926"/>
                    <a:pt x="3485" y="229"/>
                    <a:pt x="2788" y="55"/>
                  </a:cubicBezTo>
                  <a:cubicBezTo>
                    <a:pt x="2678" y="18"/>
                    <a:pt x="2568" y="1"/>
                    <a:pt x="2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1422700" y="3215375"/>
              <a:ext cx="65350" cy="219875"/>
            </a:xfrm>
            <a:custGeom>
              <a:rect b="b" l="l" r="r" t="t"/>
              <a:pathLst>
                <a:path extrusionOk="0" h="8795" w="2614">
                  <a:moveTo>
                    <a:pt x="1310" y="1"/>
                  </a:moveTo>
                  <a:cubicBezTo>
                    <a:pt x="523" y="1"/>
                    <a:pt x="0" y="259"/>
                    <a:pt x="0" y="1130"/>
                  </a:cubicBezTo>
                  <a:lnTo>
                    <a:pt x="175" y="7666"/>
                  </a:lnTo>
                  <a:cubicBezTo>
                    <a:pt x="175" y="8363"/>
                    <a:pt x="614" y="8795"/>
                    <a:pt x="1220" y="8795"/>
                  </a:cubicBezTo>
                  <a:cubicBezTo>
                    <a:pt x="1833" y="8795"/>
                    <a:pt x="2265" y="8363"/>
                    <a:pt x="2265" y="7666"/>
                  </a:cubicBezTo>
                  <a:lnTo>
                    <a:pt x="2613" y="1130"/>
                  </a:lnTo>
                  <a:cubicBezTo>
                    <a:pt x="2613" y="259"/>
                    <a:pt x="2007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1427050" y="3378625"/>
              <a:ext cx="52300" cy="199300"/>
            </a:xfrm>
            <a:custGeom>
              <a:rect b="b" l="l" r="r" t="t"/>
              <a:pathLst>
                <a:path extrusionOk="0" h="7972" w="2092">
                  <a:moveTo>
                    <a:pt x="1046" y="0"/>
                  </a:moveTo>
                  <a:cubicBezTo>
                    <a:pt x="440" y="0"/>
                    <a:pt x="1" y="523"/>
                    <a:pt x="1" y="1136"/>
                  </a:cubicBezTo>
                  <a:lnTo>
                    <a:pt x="91" y="7839"/>
                  </a:lnTo>
                  <a:cubicBezTo>
                    <a:pt x="91" y="7839"/>
                    <a:pt x="490" y="7972"/>
                    <a:pt x="958" y="7972"/>
                  </a:cubicBezTo>
                  <a:cubicBezTo>
                    <a:pt x="1249" y="7972"/>
                    <a:pt x="1567" y="7921"/>
                    <a:pt x="1833" y="7755"/>
                  </a:cubicBezTo>
                  <a:cubicBezTo>
                    <a:pt x="1833" y="7581"/>
                    <a:pt x="2091" y="1136"/>
                    <a:pt x="2091" y="1136"/>
                  </a:cubicBezTo>
                  <a:cubicBezTo>
                    <a:pt x="2091" y="523"/>
                    <a:pt x="1659" y="0"/>
                    <a:pt x="1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1355275" y="3498475"/>
              <a:ext cx="121975" cy="130575"/>
            </a:xfrm>
            <a:custGeom>
              <a:rect b="b" l="l" r="r" t="t"/>
              <a:pathLst>
                <a:path extrusionOk="0" h="5223" w="4879">
                  <a:moveTo>
                    <a:pt x="4878" y="0"/>
                  </a:moveTo>
                  <a:cubicBezTo>
                    <a:pt x="4878" y="0"/>
                    <a:pt x="4436" y="294"/>
                    <a:pt x="3664" y="294"/>
                  </a:cubicBezTo>
                  <a:cubicBezTo>
                    <a:pt x="3407" y="294"/>
                    <a:pt x="3114" y="261"/>
                    <a:pt x="2788" y="174"/>
                  </a:cubicBezTo>
                  <a:lnTo>
                    <a:pt x="2788" y="174"/>
                  </a:lnTo>
                  <a:lnTo>
                    <a:pt x="2872" y="3045"/>
                  </a:lnTo>
                  <a:cubicBezTo>
                    <a:pt x="2872" y="3045"/>
                    <a:pt x="1" y="4181"/>
                    <a:pt x="349" y="4961"/>
                  </a:cubicBezTo>
                  <a:cubicBezTo>
                    <a:pt x="403" y="5150"/>
                    <a:pt x="612" y="5222"/>
                    <a:pt x="915" y="5222"/>
                  </a:cubicBezTo>
                  <a:cubicBezTo>
                    <a:pt x="1597" y="5222"/>
                    <a:pt x="2752" y="4854"/>
                    <a:pt x="3659" y="4613"/>
                  </a:cubicBezTo>
                  <a:cubicBezTo>
                    <a:pt x="4182" y="4439"/>
                    <a:pt x="4614" y="4439"/>
                    <a:pt x="4704" y="3916"/>
                  </a:cubicBezTo>
                  <a:lnTo>
                    <a:pt x="4704" y="2871"/>
                  </a:lnTo>
                  <a:lnTo>
                    <a:pt x="4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1433675" y="3531050"/>
              <a:ext cx="36950" cy="34850"/>
            </a:xfrm>
            <a:custGeom>
              <a:rect b="b" l="l" r="r" t="t"/>
              <a:pathLst>
                <a:path extrusionOk="0" h="1394" w="1478">
                  <a:moveTo>
                    <a:pt x="697" y="0"/>
                  </a:moveTo>
                  <a:lnTo>
                    <a:pt x="523" y="523"/>
                  </a:lnTo>
                  <a:lnTo>
                    <a:pt x="0" y="523"/>
                  </a:lnTo>
                  <a:lnTo>
                    <a:pt x="432" y="871"/>
                  </a:lnTo>
                  <a:lnTo>
                    <a:pt x="258" y="1394"/>
                  </a:lnTo>
                  <a:lnTo>
                    <a:pt x="697" y="1045"/>
                  </a:lnTo>
                  <a:lnTo>
                    <a:pt x="1220" y="1394"/>
                  </a:lnTo>
                  <a:lnTo>
                    <a:pt x="1220" y="1394"/>
                  </a:lnTo>
                  <a:lnTo>
                    <a:pt x="1046" y="871"/>
                  </a:lnTo>
                  <a:lnTo>
                    <a:pt x="1478" y="523"/>
                  </a:lnTo>
                  <a:lnTo>
                    <a:pt x="871" y="5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1485925" y="3215375"/>
              <a:ext cx="67450" cy="219875"/>
            </a:xfrm>
            <a:custGeom>
              <a:rect b="b" l="l" r="r" t="t"/>
              <a:pathLst>
                <a:path extrusionOk="0" h="8795" w="2698">
                  <a:moveTo>
                    <a:pt x="1395" y="1"/>
                  </a:moveTo>
                  <a:cubicBezTo>
                    <a:pt x="607" y="1"/>
                    <a:pt x="1" y="259"/>
                    <a:pt x="84" y="1130"/>
                  </a:cubicBezTo>
                  <a:lnTo>
                    <a:pt x="349" y="7666"/>
                  </a:lnTo>
                  <a:cubicBezTo>
                    <a:pt x="349" y="8363"/>
                    <a:pt x="872" y="8795"/>
                    <a:pt x="1395" y="8795"/>
                  </a:cubicBezTo>
                  <a:cubicBezTo>
                    <a:pt x="2001" y="8795"/>
                    <a:pt x="2523" y="8363"/>
                    <a:pt x="2523" y="7666"/>
                  </a:cubicBezTo>
                  <a:lnTo>
                    <a:pt x="2698" y="1130"/>
                  </a:lnTo>
                  <a:cubicBezTo>
                    <a:pt x="2698" y="259"/>
                    <a:pt x="2091" y="1"/>
                    <a:pt x="1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494650" y="3378625"/>
              <a:ext cx="54375" cy="199300"/>
            </a:xfrm>
            <a:custGeom>
              <a:rect b="b" l="l" r="r" t="t"/>
              <a:pathLst>
                <a:path extrusionOk="0" h="7972" w="2175">
                  <a:moveTo>
                    <a:pt x="1046" y="0"/>
                  </a:moveTo>
                  <a:cubicBezTo>
                    <a:pt x="523" y="0"/>
                    <a:pt x="0" y="523"/>
                    <a:pt x="0" y="1136"/>
                  </a:cubicBezTo>
                  <a:cubicBezTo>
                    <a:pt x="0" y="1136"/>
                    <a:pt x="258" y="7581"/>
                    <a:pt x="258" y="7755"/>
                  </a:cubicBezTo>
                  <a:cubicBezTo>
                    <a:pt x="525" y="7921"/>
                    <a:pt x="843" y="7972"/>
                    <a:pt x="1133" y="7972"/>
                  </a:cubicBezTo>
                  <a:cubicBezTo>
                    <a:pt x="1602" y="7972"/>
                    <a:pt x="2000" y="7839"/>
                    <a:pt x="2000" y="7839"/>
                  </a:cubicBezTo>
                  <a:lnTo>
                    <a:pt x="2174" y="1136"/>
                  </a:lnTo>
                  <a:cubicBezTo>
                    <a:pt x="2174" y="523"/>
                    <a:pt x="1652" y="0"/>
                    <a:pt x="1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496725" y="3498475"/>
              <a:ext cx="121975" cy="130575"/>
            </a:xfrm>
            <a:custGeom>
              <a:rect b="b" l="l" r="r" t="t"/>
              <a:pathLst>
                <a:path extrusionOk="0" h="5223" w="4879">
                  <a:moveTo>
                    <a:pt x="1" y="0"/>
                  </a:moveTo>
                  <a:lnTo>
                    <a:pt x="175" y="2871"/>
                  </a:lnTo>
                  <a:lnTo>
                    <a:pt x="175" y="3916"/>
                  </a:lnTo>
                  <a:cubicBezTo>
                    <a:pt x="266" y="4439"/>
                    <a:pt x="698" y="4439"/>
                    <a:pt x="1220" y="4613"/>
                  </a:cubicBezTo>
                  <a:cubicBezTo>
                    <a:pt x="2128" y="4854"/>
                    <a:pt x="3282" y="5222"/>
                    <a:pt x="3964" y="5222"/>
                  </a:cubicBezTo>
                  <a:cubicBezTo>
                    <a:pt x="4267" y="5222"/>
                    <a:pt x="4477" y="5150"/>
                    <a:pt x="4530" y="4961"/>
                  </a:cubicBezTo>
                  <a:cubicBezTo>
                    <a:pt x="4879" y="4181"/>
                    <a:pt x="2091" y="3045"/>
                    <a:pt x="2091" y="3045"/>
                  </a:cubicBezTo>
                  <a:lnTo>
                    <a:pt x="2182" y="174"/>
                  </a:lnTo>
                  <a:lnTo>
                    <a:pt x="2182" y="174"/>
                  </a:lnTo>
                  <a:cubicBezTo>
                    <a:pt x="1854" y="261"/>
                    <a:pt x="1554" y="294"/>
                    <a:pt x="1288" y="294"/>
                  </a:cubicBezTo>
                  <a:cubicBezTo>
                    <a:pt x="491" y="29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503350" y="3531050"/>
              <a:ext cx="36950" cy="34850"/>
            </a:xfrm>
            <a:custGeom>
              <a:rect b="b" l="l" r="r" t="t"/>
              <a:pathLst>
                <a:path extrusionOk="0" h="1394" w="1478">
                  <a:moveTo>
                    <a:pt x="781" y="0"/>
                  </a:moveTo>
                  <a:lnTo>
                    <a:pt x="607" y="523"/>
                  </a:lnTo>
                  <a:lnTo>
                    <a:pt x="1" y="523"/>
                  </a:lnTo>
                  <a:lnTo>
                    <a:pt x="523" y="871"/>
                  </a:lnTo>
                  <a:lnTo>
                    <a:pt x="349" y="1394"/>
                  </a:lnTo>
                  <a:lnTo>
                    <a:pt x="781" y="1045"/>
                  </a:lnTo>
                  <a:lnTo>
                    <a:pt x="1220" y="1394"/>
                  </a:lnTo>
                  <a:lnTo>
                    <a:pt x="1046" y="871"/>
                  </a:lnTo>
                  <a:lnTo>
                    <a:pt x="1478" y="523"/>
                  </a:lnTo>
                  <a:lnTo>
                    <a:pt x="955" y="52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422700" y="3202800"/>
              <a:ext cx="128575" cy="93100"/>
            </a:xfrm>
            <a:custGeom>
              <a:rect b="b" l="l" r="r" t="t"/>
              <a:pathLst>
                <a:path extrusionOk="0" h="3724" w="5143">
                  <a:moveTo>
                    <a:pt x="2572" y="0"/>
                  </a:moveTo>
                  <a:cubicBezTo>
                    <a:pt x="1286" y="0"/>
                    <a:pt x="0" y="459"/>
                    <a:pt x="0" y="1375"/>
                  </a:cubicBezTo>
                  <a:cubicBezTo>
                    <a:pt x="0" y="3201"/>
                    <a:pt x="697" y="3723"/>
                    <a:pt x="2530" y="3723"/>
                  </a:cubicBezTo>
                  <a:cubicBezTo>
                    <a:pt x="4356" y="3723"/>
                    <a:pt x="5143" y="3465"/>
                    <a:pt x="5143" y="1375"/>
                  </a:cubicBezTo>
                  <a:cubicBezTo>
                    <a:pt x="5143" y="459"/>
                    <a:pt x="3857" y="0"/>
                    <a:pt x="2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494650" y="3070075"/>
              <a:ext cx="128400" cy="110675"/>
            </a:xfrm>
            <a:custGeom>
              <a:rect b="b" l="l" r="r" t="t"/>
              <a:pathLst>
                <a:path extrusionOk="0" h="4427" w="5136">
                  <a:moveTo>
                    <a:pt x="1166" y="0"/>
                  </a:moveTo>
                  <a:cubicBezTo>
                    <a:pt x="738" y="0"/>
                    <a:pt x="306" y="212"/>
                    <a:pt x="174" y="670"/>
                  </a:cubicBezTo>
                  <a:cubicBezTo>
                    <a:pt x="0" y="1019"/>
                    <a:pt x="0" y="1458"/>
                    <a:pt x="258" y="1806"/>
                  </a:cubicBezTo>
                  <a:lnTo>
                    <a:pt x="3394" y="4245"/>
                  </a:lnTo>
                  <a:cubicBezTo>
                    <a:pt x="3549" y="4369"/>
                    <a:pt x="3748" y="4426"/>
                    <a:pt x="3951" y="4426"/>
                  </a:cubicBezTo>
                  <a:cubicBezTo>
                    <a:pt x="4321" y="4426"/>
                    <a:pt x="4707" y="4234"/>
                    <a:pt x="4878" y="3897"/>
                  </a:cubicBezTo>
                  <a:cubicBezTo>
                    <a:pt x="5136" y="3458"/>
                    <a:pt x="5052" y="2935"/>
                    <a:pt x="4613" y="2587"/>
                  </a:cubicBezTo>
                  <a:cubicBezTo>
                    <a:pt x="4613" y="2587"/>
                    <a:pt x="1652" y="148"/>
                    <a:pt x="1568" y="64"/>
                  </a:cubicBezTo>
                  <a:cubicBezTo>
                    <a:pt x="1441" y="22"/>
                    <a:pt x="1304" y="0"/>
                    <a:pt x="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616575" y="3261025"/>
              <a:ext cx="67450" cy="80675"/>
            </a:xfrm>
            <a:custGeom>
              <a:rect b="b" l="l" r="r" t="t"/>
              <a:pathLst>
                <a:path extrusionOk="0" h="3227" w="2698">
                  <a:moveTo>
                    <a:pt x="1304" y="1"/>
                  </a:moveTo>
                  <a:cubicBezTo>
                    <a:pt x="1046" y="1"/>
                    <a:pt x="956" y="175"/>
                    <a:pt x="956" y="349"/>
                  </a:cubicBezTo>
                  <a:cubicBezTo>
                    <a:pt x="956" y="349"/>
                    <a:pt x="524" y="788"/>
                    <a:pt x="175" y="1220"/>
                  </a:cubicBezTo>
                  <a:cubicBezTo>
                    <a:pt x="85" y="1311"/>
                    <a:pt x="1" y="1485"/>
                    <a:pt x="1" y="1659"/>
                  </a:cubicBezTo>
                  <a:cubicBezTo>
                    <a:pt x="1" y="1743"/>
                    <a:pt x="85" y="1743"/>
                    <a:pt x="175" y="1743"/>
                  </a:cubicBezTo>
                  <a:cubicBezTo>
                    <a:pt x="259" y="1659"/>
                    <a:pt x="433" y="1568"/>
                    <a:pt x="698" y="1394"/>
                  </a:cubicBezTo>
                  <a:lnTo>
                    <a:pt x="781" y="3053"/>
                  </a:lnTo>
                  <a:cubicBezTo>
                    <a:pt x="781" y="3136"/>
                    <a:pt x="872" y="3136"/>
                    <a:pt x="956" y="3136"/>
                  </a:cubicBezTo>
                  <a:cubicBezTo>
                    <a:pt x="1046" y="3136"/>
                    <a:pt x="1130" y="3053"/>
                    <a:pt x="1130" y="2962"/>
                  </a:cubicBezTo>
                  <a:lnTo>
                    <a:pt x="1130" y="1743"/>
                  </a:lnTo>
                  <a:lnTo>
                    <a:pt x="1478" y="3136"/>
                  </a:lnTo>
                  <a:cubicBezTo>
                    <a:pt x="1569" y="3227"/>
                    <a:pt x="1569" y="3227"/>
                    <a:pt x="1652" y="3227"/>
                  </a:cubicBezTo>
                  <a:cubicBezTo>
                    <a:pt x="1743" y="3227"/>
                    <a:pt x="1743" y="3136"/>
                    <a:pt x="1743" y="3053"/>
                  </a:cubicBezTo>
                  <a:lnTo>
                    <a:pt x="1569" y="1743"/>
                  </a:lnTo>
                  <a:lnTo>
                    <a:pt x="1569" y="1743"/>
                  </a:lnTo>
                  <a:lnTo>
                    <a:pt x="2091" y="2788"/>
                  </a:lnTo>
                  <a:cubicBezTo>
                    <a:pt x="2091" y="2878"/>
                    <a:pt x="2175" y="2878"/>
                    <a:pt x="2266" y="2878"/>
                  </a:cubicBezTo>
                  <a:cubicBezTo>
                    <a:pt x="2266" y="2788"/>
                    <a:pt x="2349" y="2788"/>
                    <a:pt x="2266" y="2704"/>
                  </a:cubicBezTo>
                  <a:lnTo>
                    <a:pt x="1917" y="1568"/>
                  </a:lnTo>
                  <a:lnTo>
                    <a:pt x="2440" y="2356"/>
                  </a:lnTo>
                  <a:cubicBezTo>
                    <a:pt x="2440" y="2398"/>
                    <a:pt x="2461" y="2418"/>
                    <a:pt x="2493" y="2418"/>
                  </a:cubicBezTo>
                  <a:cubicBezTo>
                    <a:pt x="2525" y="2418"/>
                    <a:pt x="2569" y="2398"/>
                    <a:pt x="2614" y="2356"/>
                  </a:cubicBezTo>
                  <a:cubicBezTo>
                    <a:pt x="2614" y="2356"/>
                    <a:pt x="2698" y="2265"/>
                    <a:pt x="2614" y="2182"/>
                  </a:cubicBezTo>
                  <a:cubicBezTo>
                    <a:pt x="2614" y="2182"/>
                    <a:pt x="2175" y="1046"/>
                    <a:pt x="1652" y="265"/>
                  </a:cubicBezTo>
                  <a:cubicBezTo>
                    <a:pt x="1652" y="175"/>
                    <a:pt x="1569" y="1"/>
                    <a:pt x="1304" y="1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564325" y="3131275"/>
              <a:ext cx="95850" cy="145100"/>
            </a:xfrm>
            <a:custGeom>
              <a:rect b="b" l="l" r="r" t="t"/>
              <a:pathLst>
                <a:path extrusionOk="0" h="5804" w="3834">
                  <a:moveTo>
                    <a:pt x="1363" y="1"/>
                  </a:moveTo>
                  <a:cubicBezTo>
                    <a:pt x="1261" y="1"/>
                    <a:pt x="1156" y="18"/>
                    <a:pt x="1046" y="55"/>
                  </a:cubicBezTo>
                  <a:cubicBezTo>
                    <a:pt x="349" y="229"/>
                    <a:pt x="1" y="926"/>
                    <a:pt x="349" y="1532"/>
                  </a:cubicBezTo>
                  <a:lnTo>
                    <a:pt x="2788" y="5804"/>
                  </a:lnTo>
                  <a:cubicBezTo>
                    <a:pt x="2788" y="5804"/>
                    <a:pt x="3064" y="5581"/>
                    <a:pt x="3489" y="5581"/>
                  </a:cubicBezTo>
                  <a:cubicBezTo>
                    <a:pt x="3595" y="5581"/>
                    <a:pt x="3710" y="5595"/>
                    <a:pt x="3833" y="5630"/>
                  </a:cubicBezTo>
                  <a:cubicBezTo>
                    <a:pt x="3833" y="5539"/>
                    <a:pt x="2697" y="1707"/>
                    <a:pt x="2265" y="661"/>
                  </a:cubicBezTo>
                  <a:cubicBezTo>
                    <a:pt x="2056" y="249"/>
                    <a:pt x="1743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1257200" y="3282800"/>
              <a:ext cx="115525" cy="106800"/>
            </a:xfrm>
            <a:custGeom>
              <a:rect b="b" l="l" r="r" t="t"/>
              <a:pathLst>
                <a:path extrusionOk="0" h="4272" w="4621">
                  <a:moveTo>
                    <a:pt x="2265" y="1"/>
                  </a:moveTo>
                  <a:cubicBezTo>
                    <a:pt x="175" y="1"/>
                    <a:pt x="1" y="4272"/>
                    <a:pt x="1" y="4272"/>
                  </a:cubicBezTo>
                  <a:lnTo>
                    <a:pt x="4621" y="4272"/>
                  </a:lnTo>
                  <a:cubicBezTo>
                    <a:pt x="4621" y="4272"/>
                    <a:pt x="4446" y="1"/>
                    <a:pt x="2265" y="1"/>
                  </a:cubicBezTo>
                  <a:cubicBezTo>
                    <a:pt x="4182" y="1"/>
                    <a:pt x="4446" y="3659"/>
                    <a:pt x="4530" y="4181"/>
                  </a:cubicBezTo>
                  <a:lnTo>
                    <a:pt x="91" y="4181"/>
                  </a:lnTo>
                  <a:cubicBezTo>
                    <a:pt x="91" y="3659"/>
                    <a:pt x="440" y="1"/>
                    <a:pt x="2265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1257200" y="3382975"/>
              <a:ext cx="115525" cy="15350"/>
            </a:xfrm>
            <a:custGeom>
              <a:rect b="b" l="l" r="r" t="t"/>
              <a:pathLst>
                <a:path extrusionOk="0" h="614" w="4621">
                  <a:moveTo>
                    <a:pt x="1" y="0"/>
                  </a:moveTo>
                  <a:lnTo>
                    <a:pt x="1" y="613"/>
                  </a:lnTo>
                  <a:lnTo>
                    <a:pt x="4621" y="613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1215925" y="3398300"/>
              <a:ext cx="198100" cy="148100"/>
            </a:xfrm>
            <a:custGeom>
              <a:rect b="b" l="l" r="r" t="t"/>
              <a:pathLst>
                <a:path extrusionOk="0" h="5924" w="7924">
                  <a:moveTo>
                    <a:pt x="1568" y="0"/>
                  </a:moveTo>
                  <a:cubicBezTo>
                    <a:pt x="1129" y="349"/>
                    <a:pt x="697" y="955"/>
                    <a:pt x="523" y="1742"/>
                  </a:cubicBezTo>
                  <a:cubicBezTo>
                    <a:pt x="0" y="3742"/>
                    <a:pt x="174" y="5923"/>
                    <a:pt x="3916" y="5923"/>
                  </a:cubicBezTo>
                  <a:cubicBezTo>
                    <a:pt x="7665" y="5923"/>
                    <a:pt x="7923" y="3742"/>
                    <a:pt x="7400" y="1742"/>
                  </a:cubicBezTo>
                  <a:cubicBezTo>
                    <a:pt x="7143" y="955"/>
                    <a:pt x="6794" y="349"/>
                    <a:pt x="6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1326875" y="3443000"/>
              <a:ext cx="34875" cy="42425"/>
            </a:xfrm>
            <a:custGeom>
              <a:rect b="b" l="l" r="r" t="t"/>
              <a:pathLst>
                <a:path extrusionOk="0" h="1697" w="1395">
                  <a:moveTo>
                    <a:pt x="328" y="1"/>
                  </a:moveTo>
                  <a:cubicBezTo>
                    <a:pt x="303" y="1"/>
                    <a:pt x="266" y="38"/>
                    <a:pt x="266" y="38"/>
                  </a:cubicBezTo>
                  <a:lnTo>
                    <a:pt x="92" y="1606"/>
                  </a:lnTo>
                  <a:cubicBezTo>
                    <a:pt x="1" y="1696"/>
                    <a:pt x="92" y="1696"/>
                    <a:pt x="175" y="1696"/>
                  </a:cubicBezTo>
                  <a:lnTo>
                    <a:pt x="1311" y="1174"/>
                  </a:lnTo>
                  <a:cubicBezTo>
                    <a:pt x="1395" y="1174"/>
                    <a:pt x="1395" y="1083"/>
                    <a:pt x="1311" y="1083"/>
                  </a:cubicBezTo>
                  <a:lnTo>
                    <a:pt x="349" y="38"/>
                  </a:lnTo>
                  <a:cubicBezTo>
                    <a:pt x="349" y="10"/>
                    <a:pt x="340" y="1"/>
                    <a:pt x="328" y="1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1272525" y="3486550"/>
              <a:ext cx="80525" cy="35950"/>
            </a:xfrm>
            <a:custGeom>
              <a:rect b="b" l="l" r="r" t="t"/>
              <a:pathLst>
                <a:path extrusionOk="0" h="1438" w="3221">
                  <a:moveTo>
                    <a:pt x="26" y="1"/>
                  </a:moveTo>
                  <a:cubicBezTo>
                    <a:pt x="1" y="1"/>
                    <a:pt x="1" y="38"/>
                    <a:pt x="1" y="38"/>
                  </a:cubicBezTo>
                  <a:cubicBezTo>
                    <a:pt x="1" y="459"/>
                    <a:pt x="238" y="1437"/>
                    <a:pt x="1639" y="1437"/>
                  </a:cubicBezTo>
                  <a:cubicBezTo>
                    <a:pt x="1700" y="1437"/>
                    <a:pt x="1762" y="1435"/>
                    <a:pt x="1827" y="1432"/>
                  </a:cubicBezTo>
                  <a:cubicBezTo>
                    <a:pt x="2788" y="1257"/>
                    <a:pt x="3137" y="477"/>
                    <a:pt x="3220" y="129"/>
                  </a:cubicBezTo>
                  <a:cubicBezTo>
                    <a:pt x="3220" y="129"/>
                    <a:pt x="3220" y="38"/>
                    <a:pt x="3137" y="38"/>
                  </a:cubicBezTo>
                  <a:cubicBezTo>
                    <a:pt x="2863" y="147"/>
                    <a:pt x="2152" y="390"/>
                    <a:pt x="1402" y="390"/>
                  </a:cubicBezTo>
                  <a:cubicBezTo>
                    <a:pt x="947" y="390"/>
                    <a:pt x="479" y="301"/>
                    <a:pt x="85" y="38"/>
                  </a:cubicBezTo>
                  <a:cubicBezTo>
                    <a:pt x="57" y="10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1265925" y="3443000"/>
              <a:ext cx="34850" cy="42425"/>
            </a:xfrm>
            <a:custGeom>
              <a:rect b="b" l="l" r="r" t="t"/>
              <a:pathLst>
                <a:path extrusionOk="0" h="1697" w="1394">
                  <a:moveTo>
                    <a:pt x="1069" y="1"/>
                  </a:moveTo>
                  <a:cubicBezTo>
                    <a:pt x="1055" y="1"/>
                    <a:pt x="1045" y="10"/>
                    <a:pt x="1045" y="38"/>
                  </a:cubicBezTo>
                  <a:lnTo>
                    <a:pt x="91" y="1083"/>
                  </a:lnTo>
                  <a:cubicBezTo>
                    <a:pt x="0" y="1083"/>
                    <a:pt x="91" y="1174"/>
                    <a:pt x="91" y="1174"/>
                  </a:cubicBezTo>
                  <a:lnTo>
                    <a:pt x="1310" y="1696"/>
                  </a:lnTo>
                  <a:cubicBezTo>
                    <a:pt x="1310" y="1696"/>
                    <a:pt x="1394" y="1696"/>
                    <a:pt x="1394" y="1606"/>
                  </a:cubicBezTo>
                  <a:lnTo>
                    <a:pt x="1136" y="38"/>
                  </a:lnTo>
                  <a:cubicBezTo>
                    <a:pt x="1136" y="38"/>
                    <a:pt x="1096" y="1"/>
                    <a:pt x="1069" y="1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1309475" y="3479350"/>
              <a:ext cx="8725" cy="8175"/>
            </a:xfrm>
            <a:custGeom>
              <a:rect b="b" l="l" r="r" t="t"/>
              <a:pathLst>
                <a:path extrusionOk="0" h="327" w="349">
                  <a:moveTo>
                    <a:pt x="144" y="0"/>
                  </a:moveTo>
                  <a:cubicBezTo>
                    <a:pt x="112" y="0"/>
                    <a:pt x="91" y="23"/>
                    <a:pt x="91" y="68"/>
                  </a:cubicBezTo>
                  <a:lnTo>
                    <a:pt x="0" y="242"/>
                  </a:lnTo>
                  <a:cubicBezTo>
                    <a:pt x="0" y="242"/>
                    <a:pt x="0" y="326"/>
                    <a:pt x="91" y="326"/>
                  </a:cubicBezTo>
                  <a:lnTo>
                    <a:pt x="265" y="326"/>
                  </a:lnTo>
                  <a:cubicBezTo>
                    <a:pt x="349" y="326"/>
                    <a:pt x="349" y="242"/>
                    <a:pt x="349" y="152"/>
                  </a:cubicBezTo>
                  <a:lnTo>
                    <a:pt x="265" y="68"/>
                  </a:lnTo>
                  <a:cubicBezTo>
                    <a:pt x="220" y="23"/>
                    <a:pt x="176" y="0"/>
                    <a:pt x="144" y="0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1257200" y="3396025"/>
              <a:ext cx="113250" cy="6650"/>
            </a:xfrm>
            <a:custGeom>
              <a:rect b="b" l="l" r="r" t="t"/>
              <a:pathLst>
                <a:path extrusionOk="0" h="266" w="4530">
                  <a:moveTo>
                    <a:pt x="1" y="1"/>
                  </a:moveTo>
                  <a:cubicBezTo>
                    <a:pt x="1" y="91"/>
                    <a:pt x="1" y="91"/>
                    <a:pt x="91" y="91"/>
                  </a:cubicBezTo>
                  <a:cubicBezTo>
                    <a:pt x="91" y="91"/>
                    <a:pt x="788" y="266"/>
                    <a:pt x="2091" y="266"/>
                  </a:cubicBezTo>
                  <a:cubicBezTo>
                    <a:pt x="2788" y="266"/>
                    <a:pt x="3575" y="266"/>
                    <a:pt x="4530" y="91"/>
                  </a:cubicBezTo>
                  <a:lnTo>
                    <a:pt x="4530" y="1"/>
                  </a:lnTo>
                  <a:lnTo>
                    <a:pt x="4446" y="1"/>
                  </a:lnTo>
                  <a:cubicBezTo>
                    <a:pt x="3575" y="175"/>
                    <a:pt x="2788" y="175"/>
                    <a:pt x="2091" y="175"/>
                  </a:cubicBezTo>
                  <a:cubicBezTo>
                    <a:pt x="1485" y="175"/>
                    <a:pt x="962" y="175"/>
                    <a:pt x="614" y="91"/>
                  </a:cubicBezTo>
                  <a:cubicBezTo>
                    <a:pt x="440" y="91"/>
                    <a:pt x="265" y="91"/>
                    <a:pt x="175" y="1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1422700" y="3056350"/>
              <a:ext cx="130675" cy="196950"/>
            </a:xfrm>
            <a:custGeom>
              <a:rect b="b" l="l" r="r" t="t"/>
              <a:pathLst>
                <a:path extrusionOk="0" h="7878" w="5227">
                  <a:moveTo>
                    <a:pt x="2613" y="0"/>
                  </a:moveTo>
                  <a:cubicBezTo>
                    <a:pt x="2265" y="0"/>
                    <a:pt x="1659" y="265"/>
                    <a:pt x="1136" y="439"/>
                  </a:cubicBezTo>
                  <a:cubicBezTo>
                    <a:pt x="788" y="613"/>
                    <a:pt x="523" y="962"/>
                    <a:pt x="523" y="1484"/>
                  </a:cubicBezTo>
                  <a:lnTo>
                    <a:pt x="0" y="7233"/>
                  </a:lnTo>
                  <a:cubicBezTo>
                    <a:pt x="0" y="7233"/>
                    <a:pt x="1010" y="7878"/>
                    <a:pt x="2614" y="7878"/>
                  </a:cubicBezTo>
                  <a:cubicBezTo>
                    <a:pt x="3368" y="7878"/>
                    <a:pt x="4253" y="7735"/>
                    <a:pt x="5227" y="7317"/>
                  </a:cubicBezTo>
                  <a:lnTo>
                    <a:pt x="4878" y="1484"/>
                  </a:lnTo>
                  <a:cubicBezTo>
                    <a:pt x="4795" y="1045"/>
                    <a:pt x="4530" y="613"/>
                    <a:pt x="4181" y="523"/>
                  </a:cubicBezTo>
                  <a:cubicBezTo>
                    <a:pt x="3659" y="265"/>
                    <a:pt x="2878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1544650" y="3110875"/>
              <a:ext cx="8725" cy="128400"/>
            </a:xfrm>
            <a:custGeom>
              <a:rect b="b" l="l" r="r" t="t"/>
              <a:pathLst>
                <a:path extrusionOk="0" h="5136" w="349">
                  <a:moveTo>
                    <a:pt x="0" y="0"/>
                  </a:moveTo>
                  <a:lnTo>
                    <a:pt x="265" y="5136"/>
                  </a:lnTo>
                  <a:lnTo>
                    <a:pt x="349" y="5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7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1420600" y="3112950"/>
              <a:ext cx="13100" cy="126325"/>
            </a:xfrm>
            <a:custGeom>
              <a:rect b="b" l="l" r="r" t="t"/>
              <a:pathLst>
                <a:path extrusionOk="0" h="5053" w="524">
                  <a:moveTo>
                    <a:pt x="433" y="1"/>
                  </a:moveTo>
                  <a:lnTo>
                    <a:pt x="1" y="4969"/>
                  </a:lnTo>
                  <a:cubicBezTo>
                    <a:pt x="1" y="4969"/>
                    <a:pt x="1" y="5053"/>
                    <a:pt x="84" y="5053"/>
                  </a:cubicBezTo>
                  <a:lnTo>
                    <a:pt x="84" y="4969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D3C7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1420600" y="3240575"/>
              <a:ext cx="132775" cy="39625"/>
            </a:xfrm>
            <a:custGeom>
              <a:rect b="b" l="l" r="r" t="t"/>
              <a:pathLst>
                <a:path extrusionOk="0" h="1585" w="5311">
                  <a:moveTo>
                    <a:pt x="168" y="0"/>
                  </a:moveTo>
                  <a:cubicBezTo>
                    <a:pt x="87" y="0"/>
                    <a:pt x="1" y="63"/>
                    <a:pt x="1" y="122"/>
                  </a:cubicBezTo>
                  <a:lnTo>
                    <a:pt x="1" y="909"/>
                  </a:lnTo>
                  <a:cubicBezTo>
                    <a:pt x="1" y="909"/>
                    <a:pt x="1" y="993"/>
                    <a:pt x="84" y="993"/>
                  </a:cubicBezTo>
                  <a:cubicBezTo>
                    <a:pt x="367" y="1163"/>
                    <a:pt x="1296" y="1585"/>
                    <a:pt x="2644" y="1585"/>
                  </a:cubicBezTo>
                  <a:cubicBezTo>
                    <a:pt x="3390" y="1585"/>
                    <a:pt x="4264" y="1456"/>
                    <a:pt x="5227" y="1083"/>
                  </a:cubicBezTo>
                  <a:cubicBezTo>
                    <a:pt x="5311" y="993"/>
                    <a:pt x="5311" y="993"/>
                    <a:pt x="5311" y="909"/>
                  </a:cubicBezTo>
                  <a:lnTo>
                    <a:pt x="5311" y="122"/>
                  </a:lnTo>
                  <a:cubicBezTo>
                    <a:pt x="5311" y="63"/>
                    <a:pt x="5269" y="0"/>
                    <a:pt x="5184" y="0"/>
                  </a:cubicBezTo>
                  <a:cubicBezTo>
                    <a:pt x="5148" y="0"/>
                    <a:pt x="5104" y="11"/>
                    <a:pt x="5053" y="38"/>
                  </a:cubicBezTo>
                  <a:cubicBezTo>
                    <a:pt x="4145" y="374"/>
                    <a:pt x="3315" y="489"/>
                    <a:pt x="2604" y="489"/>
                  </a:cubicBezTo>
                  <a:cubicBezTo>
                    <a:pt x="1470" y="489"/>
                    <a:pt x="635" y="197"/>
                    <a:pt x="259" y="38"/>
                  </a:cubicBezTo>
                  <a:cubicBezTo>
                    <a:pt x="234" y="11"/>
                    <a:pt x="201" y="0"/>
                    <a:pt x="168" y="0"/>
                  </a:cubicBezTo>
                  <a:close/>
                </a:path>
              </a:pathLst>
            </a:custGeom>
            <a:solidFill>
              <a:srgbClr val="6340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1461900" y="3247950"/>
              <a:ext cx="50200" cy="37150"/>
            </a:xfrm>
            <a:custGeom>
              <a:rect b="b" l="l" r="r" t="t"/>
              <a:pathLst>
                <a:path extrusionOk="0" h="1486" w="2008">
                  <a:moveTo>
                    <a:pt x="962" y="1"/>
                  </a:moveTo>
                  <a:cubicBezTo>
                    <a:pt x="439" y="1"/>
                    <a:pt x="0" y="349"/>
                    <a:pt x="0" y="788"/>
                  </a:cubicBezTo>
                  <a:cubicBezTo>
                    <a:pt x="0" y="1137"/>
                    <a:pt x="439" y="1485"/>
                    <a:pt x="962" y="1485"/>
                  </a:cubicBezTo>
                  <a:cubicBezTo>
                    <a:pt x="1568" y="1485"/>
                    <a:pt x="2007" y="1137"/>
                    <a:pt x="2007" y="788"/>
                  </a:cubicBezTo>
                  <a:cubicBezTo>
                    <a:pt x="2007" y="349"/>
                    <a:pt x="1568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1459800" y="3247950"/>
              <a:ext cx="52300" cy="37150"/>
            </a:xfrm>
            <a:custGeom>
              <a:rect b="b" l="l" r="r" t="t"/>
              <a:pathLst>
                <a:path extrusionOk="0" h="1486" w="2092">
                  <a:moveTo>
                    <a:pt x="1046" y="92"/>
                  </a:moveTo>
                  <a:cubicBezTo>
                    <a:pt x="1304" y="92"/>
                    <a:pt x="1568" y="175"/>
                    <a:pt x="1743" y="266"/>
                  </a:cubicBezTo>
                  <a:cubicBezTo>
                    <a:pt x="1917" y="440"/>
                    <a:pt x="2001" y="614"/>
                    <a:pt x="2001" y="788"/>
                  </a:cubicBezTo>
                  <a:cubicBezTo>
                    <a:pt x="2001" y="963"/>
                    <a:pt x="1917" y="1046"/>
                    <a:pt x="1743" y="1220"/>
                  </a:cubicBezTo>
                  <a:cubicBezTo>
                    <a:pt x="1568" y="1311"/>
                    <a:pt x="1304" y="1395"/>
                    <a:pt x="1046" y="1395"/>
                  </a:cubicBezTo>
                  <a:cubicBezTo>
                    <a:pt x="781" y="1395"/>
                    <a:pt x="607" y="1311"/>
                    <a:pt x="433" y="1220"/>
                  </a:cubicBezTo>
                  <a:cubicBezTo>
                    <a:pt x="258" y="1046"/>
                    <a:pt x="175" y="963"/>
                    <a:pt x="175" y="788"/>
                  </a:cubicBezTo>
                  <a:cubicBezTo>
                    <a:pt x="175" y="614"/>
                    <a:pt x="258" y="440"/>
                    <a:pt x="433" y="266"/>
                  </a:cubicBezTo>
                  <a:cubicBezTo>
                    <a:pt x="607" y="175"/>
                    <a:pt x="781" y="92"/>
                    <a:pt x="1046" y="92"/>
                  </a:cubicBezTo>
                  <a:close/>
                  <a:moveTo>
                    <a:pt x="1046" y="1"/>
                  </a:moveTo>
                  <a:cubicBezTo>
                    <a:pt x="781" y="1"/>
                    <a:pt x="523" y="92"/>
                    <a:pt x="349" y="175"/>
                  </a:cubicBezTo>
                  <a:cubicBezTo>
                    <a:pt x="175" y="349"/>
                    <a:pt x="1" y="524"/>
                    <a:pt x="1" y="788"/>
                  </a:cubicBezTo>
                  <a:cubicBezTo>
                    <a:pt x="1" y="963"/>
                    <a:pt x="175" y="1137"/>
                    <a:pt x="349" y="1311"/>
                  </a:cubicBezTo>
                  <a:cubicBezTo>
                    <a:pt x="523" y="1485"/>
                    <a:pt x="781" y="1485"/>
                    <a:pt x="1046" y="1485"/>
                  </a:cubicBezTo>
                  <a:cubicBezTo>
                    <a:pt x="1394" y="1485"/>
                    <a:pt x="1652" y="1485"/>
                    <a:pt x="1826" y="1311"/>
                  </a:cubicBezTo>
                  <a:cubicBezTo>
                    <a:pt x="2001" y="1137"/>
                    <a:pt x="2091" y="963"/>
                    <a:pt x="2091" y="788"/>
                  </a:cubicBezTo>
                  <a:cubicBezTo>
                    <a:pt x="2091" y="524"/>
                    <a:pt x="2001" y="349"/>
                    <a:pt x="1826" y="175"/>
                  </a:cubicBezTo>
                  <a:cubicBezTo>
                    <a:pt x="1652" y="92"/>
                    <a:pt x="1394" y="1"/>
                    <a:pt x="1046" y="1"/>
                  </a:cubicBezTo>
                  <a:close/>
                </a:path>
              </a:pathLst>
            </a:custGeom>
            <a:solidFill>
              <a:srgbClr val="E7B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1418350" y="3062950"/>
              <a:ext cx="58900" cy="193750"/>
            </a:xfrm>
            <a:custGeom>
              <a:rect b="b" l="l" r="r" t="t"/>
              <a:pathLst>
                <a:path extrusionOk="0" h="7750" w="2356">
                  <a:moveTo>
                    <a:pt x="1742" y="1"/>
                  </a:moveTo>
                  <a:lnTo>
                    <a:pt x="1220" y="259"/>
                  </a:lnTo>
                  <a:cubicBezTo>
                    <a:pt x="1484" y="2349"/>
                    <a:pt x="788" y="3311"/>
                    <a:pt x="439" y="3659"/>
                  </a:cubicBezTo>
                  <a:cubicBezTo>
                    <a:pt x="349" y="3743"/>
                    <a:pt x="265" y="3917"/>
                    <a:pt x="265" y="4091"/>
                  </a:cubicBezTo>
                  <a:lnTo>
                    <a:pt x="0" y="7053"/>
                  </a:lnTo>
                  <a:cubicBezTo>
                    <a:pt x="0" y="7143"/>
                    <a:pt x="91" y="7317"/>
                    <a:pt x="265" y="7401"/>
                  </a:cubicBezTo>
                  <a:cubicBezTo>
                    <a:pt x="697" y="7575"/>
                    <a:pt x="1484" y="7666"/>
                    <a:pt x="1916" y="7749"/>
                  </a:cubicBezTo>
                  <a:cubicBezTo>
                    <a:pt x="2091" y="7749"/>
                    <a:pt x="2265" y="7575"/>
                    <a:pt x="2265" y="7401"/>
                  </a:cubicBezTo>
                  <a:cubicBezTo>
                    <a:pt x="2355" y="4962"/>
                    <a:pt x="1742" y="1"/>
                    <a:pt x="1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1501100" y="3065050"/>
              <a:ext cx="56625" cy="191650"/>
            </a:xfrm>
            <a:custGeom>
              <a:rect b="b" l="l" r="r" t="t"/>
              <a:pathLst>
                <a:path extrusionOk="0" h="7666" w="2265">
                  <a:moveTo>
                    <a:pt x="697" y="0"/>
                  </a:moveTo>
                  <a:cubicBezTo>
                    <a:pt x="697" y="0"/>
                    <a:pt x="0" y="4878"/>
                    <a:pt x="91" y="7317"/>
                  </a:cubicBezTo>
                  <a:cubicBezTo>
                    <a:pt x="91" y="7491"/>
                    <a:pt x="265" y="7665"/>
                    <a:pt x="439" y="7665"/>
                  </a:cubicBezTo>
                  <a:cubicBezTo>
                    <a:pt x="871" y="7582"/>
                    <a:pt x="1659" y="7491"/>
                    <a:pt x="2091" y="7233"/>
                  </a:cubicBezTo>
                  <a:cubicBezTo>
                    <a:pt x="2265" y="7233"/>
                    <a:pt x="2265" y="7059"/>
                    <a:pt x="2265" y="6969"/>
                  </a:cubicBezTo>
                  <a:lnTo>
                    <a:pt x="2007" y="4007"/>
                  </a:lnTo>
                  <a:cubicBezTo>
                    <a:pt x="2007" y="3833"/>
                    <a:pt x="2007" y="3659"/>
                    <a:pt x="1833" y="3575"/>
                  </a:cubicBezTo>
                  <a:cubicBezTo>
                    <a:pt x="1568" y="3227"/>
                    <a:pt x="871" y="2265"/>
                    <a:pt x="1220" y="175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1462925" y="3002000"/>
              <a:ext cx="49175" cy="69725"/>
            </a:xfrm>
            <a:custGeom>
              <a:rect b="b" l="l" r="r" t="t"/>
              <a:pathLst>
                <a:path extrusionOk="0" h="2789" w="1967">
                  <a:moveTo>
                    <a:pt x="224" y="0"/>
                  </a:moveTo>
                  <a:cubicBezTo>
                    <a:pt x="224" y="0"/>
                    <a:pt x="133" y="1916"/>
                    <a:pt x="50" y="2348"/>
                  </a:cubicBezTo>
                  <a:cubicBezTo>
                    <a:pt x="1" y="2632"/>
                    <a:pt x="570" y="2788"/>
                    <a:pt x="1100" y="2788"/>
                  </a:cubicBezTo>
                  <a:cubicBezTo>
                    <a:pt x="1547" y="2788"/>
                    <a:pt x="1966" y="2678"/>
                    <a:pt x="1966" y="2439"/>
                  </a:cubicBezTo>
                  <a:cubicBezTo>
                    <a:pt x="1966" y="1916"/>
                    <a:pt x="1701" y="0"/>
                    <a:pt x="1701" y="0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1464150" y="3012800"/>
              <a:ext cx="45675" cy="34850"/>
            </a:xfrm>
            <a:custGeom>
              <a:rect b="b" l="l" r="r" t="t"/>
              <a:pathLst>
                <a:path extrusionOk="0" h="1394" w="1827">
                  <a:moveTo>
                    <a:pt x="1743" y="0"/>
                  </a:moveTo>
                  <a:lnTo>
                    <a:pt x="175" y="91"/>
                  </a:lnTo>
                  <a:cubicBezTo>
                    <a:pt x="84" y="439"/>
                    <a:pt x="84" y="962"/>
                    <a:pt x="1" y="1394"/>
                  </a:cubicBezTo>
                  <a:lnTo>
                    <a:pt x="1827" y="962"/>
                  </a:lnTo>
                  <a:cubicBezTo>
                    <a:pt x="1827" y="613"/>
                    <a:pt x="1743" y="265"/>
                    <a:pt x="1743" y="0"/>
                  </a:cubicBezTo>
                  <a:close/>
                </a:path>
              </a:pathLst>
            </a:custGeom>
            <a:solidFill>
              <a:srgbClr val="DFA3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459800" y="3060700"/>
              <a:ext cx="54375" cy="54775"/>
            </a:xfrm>
            <a:custGeom>
              <a:rect b="b" l="l" r="r" t="t"/>
              <a:pathLst>
                <a:path extrusionOk="0" h="2191" w="2175">
                  <a:moveTo>
                    <a:pt x="258" y="0"/>
                  </a:moveTo>
                  <a:cubicBezTo>
                    <a:pt x="84" y="0"/>
                    <a:pt x="1" y="91"/>
                    <a:pt x="1" y="265"/>
                  </a:cubicBezTo>
                  <a:cubicBezTo>
                    <a:pt x="175" y="871"/>
                    <a:pt x="607" y="2091"/>
                    <a:pt x="955" y="2181"/>
                  </a:cubicBezTo>
                  <a:cubicBezTo>
                    <a:pt x="968" y="2187"/>
                    <a:pt x="981" y="2190"/>
                    <a:pt x="994" y="2190"/>
                  </a:cubicBezTo>
                  <a:cubicBezTo>
                    <a:pt x="1365" y="2190"/>
                    <a:pt x="2175" y="0"/>
                    <a:pt x="2175" y="0"/>
                  </a:cubicBezTo>
                  <a:lnTo>
                    <a:pt x="2175" y="0"/>
                  </a:lnTo>
                  <a:cubicBezTo>
                    <a:pt x="1861" y="119"/>
                    <a:pt x="1512" y="167"/>
                    <a:pt x="1192" y="167"/>
                  </a:cubicBezTo>
                  <a:cubicBezTo>
                    <a:pt x="800" y="167"/>
                    <a:pt x="450" y="96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509800" y="3054250"/>
              <a:ext cx="11000" cy="10825"/>
            </a:xfrm>
            <a:custGeom>
              <a:rect b="b" l="l" r="r" t="t"/>
              <a:pathLst>
                <a:path extrusionOk="0" h="433" w="440">
                  <a:moveTo>
                    <a:pt x="265" y="0"/>
                  </a:moveTo>
                  <a:cubicBezTo>
                    <a:pt x="91" y="0"/>
                    <a:pt x="1" y="84"/>
                    <a:pt x="1" y="258"/>
                  </a:cubicBezTo>
                  <a:cubicBezTo>
                    <a:pt x="1" y="349"/>
                    <a:pt x="91" y="432"/>
                    <a:pt x="265" y="432"/>
                  </a:cubicBezTo>
                  <a:cubicBezTo>
                    <a:pt x="349" y="432"/>
                    <a:pt x="440" y="349"/>
                    <a:pt x="440" y="258"/>
                  </a:cubicBezTo>
                  <a:cubicBezTo>
                    <a:pt x="440" y="84"/>
                    <a:pt x="349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514150" y="3038350"/>
              <a:ext cx="25000" cy="18600"/>
            </a:xfrm>
            <a:custGeom>
              <a:rect b="b" l="l" r="r" t="t"/>
              <a:pathLst>
                <a:path extrusionOk="0" h="744" w="1000">
                  <a:moveTo>
                    <a:pt x="195" y="0"/>
                  </a:moveTo>
                  <a:cubicBezTo>
                    <a:pt x="190" y="0"/>
                    <a:pt x="183" y="7"/>
                    <a:pt x="175" y="23"/>
                  </a:cubicBezTo>
                  <a:cubicBezTo>
                    <a:pt x="1" y="197"/>
                    <a:pt x="91" y="720"/>
                    <a:pt x="91" y="720"/>
                  </a:cubicBezTo>
                  <a:cubicBezTo>
                    <a:pt x="91" y="720"/>
                    <a:pt x="385" y="744"/>
                    <a:pt x="615" y="744"/>
                  </a:cubicBezTo>
                  <a:cubicBezTo>
                    <a:pt x="837" y="744"/>
                    <a:pt x="1000" y="722"/>
                    <a:pt x="788" y="636"/>
                  </a:cubicBezTo>
                  <a:cubicBezTo>
                    <a:pt x="677" y="592"/>
                    <a:pt x="583" y="576"/>
                    <a:pt x="505" y="576"/>
                  </a:cubicBezTo>
                  <a:cubicBezTo>
                    <a:pt x="272" y="576"/>
                    <a:pt x="175" y="720"/>
                    <a:pt x="175" y="720"/>
                  </a:cubicBezTo>
                  <a:cubicBezTo>
                    <a:pt x="175" y="720"/>
                    <a:pt x="250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137525" y="2401000"/>
              <a:ext cx="703275" cy="542125"/>
            </a:xfrm>
            <a:custGeom>
              <a:rect b="b" l="l" r="r" t="t"/>
              <a:pathLst>
                <a:path extrusionOk="0" h="21685" w="28131">
                  <a:moveTo>
                    <a:pt x="12104" y="0"/>
                  </a:moveTo>
                  <a:cubicBezTo>
                    <a:pt x="12104" y="0"/>
                    <a:pt x="4439" y="432"/>
                    <a:pt x="2788" y="4787"/>
                  </a:cubicBezTo>
                  <a:cubicBezTo>
                    <a:pt x="1129" y="9142"/>
                    <a:pt x="1" y="20382"/>
                    <a:pt x="4962" y="21685"/>
                  </a:cubicBezTo>
                  <a:lnTo>
                    <a:pt x="23170" y="21685"/>
                  </a:lnTo>
                  <a:cubicBezTo>
                    <a:pt x="28131" y="20382"/>
                    <a:pt x="27002" y="9142"/>
                    <a:pt x="25344" y="4787"/>
                  </a:cubicBezTo>
                  <a:cubicBezTo>
                    <a:pt x="23692" y="432"/>
                    <a:pt x="16027" y="0"/>
                    <a:pt x="16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87100" y="2756000"/>
              <a:ext cx="174475" cy="164500"/>
            </a:xfrm>
            <a:custGeom>
              <a:rect b="b" l="l" r="r" t="t"/>
              <a:pathLst>
                <a:path extrusionOk="0" h="6580" w="6979">
                  <a:moveTo>
                    <a:pt x="3903" y="0"/>
                  </a:moveTo>
                  <a:cubicBezTo>
                    <a:pt x="0" y="0"/>
                    <a:pt x="1101" y="6579"/>
                    <a:pt x="5514" y="6579"/>
                  </a:cubicBezTo>
                  <a:cubicBezTo>
                    <a:pt x="5968" y="6579"/>
                    <a:pt x="6457" y="6510"/>
                    <a:pt x="6979" y="6356"/>
                  </a:cubicBezTo>
                  <a:lnTo>
                    <a:pt x="4714" y="85"/>
                  </a:lnTo>
                  <a:cubicBezTo>
                    <a:pt x="4423" y="27"/>
                    <a:pt x="4153" y="0"/>
                    <a:pt x="3903" y="0"/>
                  </a:cubicBezTo>
                  <a:close/>
                </a:path>
              </a:pathLst>
            </a:custGeom>
            <a:solidFill>
              <a:srgbClr val="DFA3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165750" y="2808675"/>
              <a:ext cx="45850" cy="72250"/>
            </a:xfrm>
            <a:custGeom>
              <a:rect b="b" l="l" r="r" t="t"/>
              <a:pathLst>
                <a:path extrusionOk="0" h="2890" w="1834">
                  <a:moveTo>
                    <a:pt x="220" y="0"/>
                  </a:moveTo>
                  <a:cubicBezTo>
                    <a:pt x="176" y="0"/>
                    <a:pt x="133" y="23"/>
                    <a:pt x="91" y="68"/>
                  </a:cubicBezTo>
                  <a:cubicBezTo>
                    <a:pt x="0" y="68"/>
                    <a:pt x="0" y="152"/>
                    <a:pt x="0" y="242"/>
                  </a:cubicBezTo>
                  <a:lnTo>
                    <a:pt x="1394" y="2159"/>
                  </a:lnTo>
                  <a:lnTo>
                    <a:pt x="265" y="2591"/>
                  </a:lnTo>
                  <a:cubicBezTo>
                    <a:pt x="175" y="2591"/>
                    <a:pt x="91" y="2681"/>
                    <a:pt x="91" y="2765"/>
                  </a:cubicBezTo>
                  <a:cubicBezTo>
                    <a:pt x="150" y="2829"/>
                    <a:pt x="213" y="2890"/>
                    <a:pt x="275" y="2890"/>
                  </a:cubicBezTo>
                  <a:cubicBezTo>
                    <a:pt x="300" y="2890"/>
                    <a:pt x="325" y="2880"/>
                    <a:pt x="349" y="2855"/>
                  </a:cubicBezTo>
                  <a:lnTo>
                    <a:pt x="1659" y="2416"/>
                  </a:lnTo>
                  <a:cubicBezTo>
                    <a:pt x="1742" y="2416"/>
                    <a:pt x="1742" y="2333"/>
                    <a:pt x="1833" y="2242"/>
                  </a:cubicBezTo>
                  <a:cubicBezTo>
                    <a:pt x="1833" y="2242"/>
                    <a:pt x="1833" y="2159"/>
                    <a:pt x="1742" y="2159"/>
                  </a:cubicBezTo>
                  <a:lnTo>
                    <a:pt x="349" y="68"/>
                  </a:lnTo>
                  <a:cubicBezTo>
                    <a:pt x="307" y="23"/>
                    <a:pt x="263" y="0"/>
                    <a:pt x="220" y="0"/>
                  </a:cubicBezTo>
                  <a:close/>
                </a:path>
              </a:pathLst>
            </a:custGeom>
            <a:solidFill>
              <a:srgbClr val="AC6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1716750" y="2759275"/>
              <a:ext cx="170275" cy="163225"/>
            </a:xfrm>
            <a:custGeom>
              <a:rect b="b" l="l" r="r" t="t"/>
              <a:pathLst>
                <a:path extrusionOk="0" h="6529" w="6811">
                  <a:moveTo>
                    <a:pt x="3064" y="0"/>
                  </a:moveTo>
                  <a:cubicBezTo>
                    <a:pt x="2769" y="0"/>
                    <a:pt x="2445" y="41"/>
                    <a:pt x="2091" y="128"/>
                  </a:cubicBezTo>
                  <a:lnTo>
                    <a:pt x="1" y="6309"/>
                  </a:lnTo>
                  <a:cubicBezTo>
                    <a:pt x="522" y="6460"/>
                    <a:pt x="1008" y="6528"/>
                    <a:pt x="1458" y="6528"/>
                  </a:cubicBezTo>
                  <a:cubicBezTo>
                    <a:pt x="5853" y="6528"/>
                    <a:pt x="6811" y="0"/>
                    <a:pt x="3064" y="0"/>
                  </a:cubicBezTo>
                  <a:close/>
                </a:path>
              </a:pathLst>
            </a:custGeom>
            <a:solidFill>
              <a:srgbClr val="DFA3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1764650" y="2808675"/>
              <a:ext cx="45675" cy="72250"/>
            </a:xfrm>
            <a:custGeom>
              <a:rect b="b" l="l" r="r" t="t"/>
              <a:pathLst>
                <a:path extrusionOk="0" h="2890" w="1827">
                  <a:moveTo>
                    <a:pt x="1611" y="0"/>
                  </a:moveTo>
                  <a:cubicBezTo>
                    <a:pt x="1567" y="0"/>
                    <a:pt x="1523" y="23"/>
                    <a:pt x="1478" y="68"/>
                  </a:cubicBezTo>
                  <a:lnTo>
                    <a:pt x="1" y="2159"/>
                  </a:lnTo>
                  <a:lnTo>
                    <a:pt x="1" y="2242"/>
                  </a:lnTo>
                  <a:cubicBezTo>
                    <a:pt x="1" y="2333"/>
                    <a:pt x="85" y="2416"/>
                    <a:pt x="85" y="2416"/>
                  </a:cubicBezTo>
                  <a:lnTo>
                    <a:pt x="1478" y="2855"/>
                  </a:lnTo>
                  <a:cubicBezTo>
                    <a:pt x="1504" y="2880"/>
                    <a:pt x="1530" y="2890"/>
                    <a:pt x="1553" y="2890"/>
                  </a:cubicBezTo>
                  <a:cubicBezTo>
                    <a:pt x="1610" y="2890"/>
                    <a:pt x="1652" y="2829"/>
                    <a:pt x="1652" y="2765"/>
                  </a:cubicBezTo>
                  <a:cubicBezTo>
                    <a:pt x="1743" y="2681"/>
                    <a:pt x="1652" y="2591"/>
                    <a:pt x="1569" y="2591"/>
                  </a:cubicBezTo>
                  <a:lnTo>
                    <a:pt x="433" y="2159"/>
                  </a:lnTo>
                  <a:lnTo>
                    <a:pt x="1743" y="242"/>
                  </a:lnTo>
                  <a:cubicBezTo>
                    <a:pt x="1827" y="152"/>
                    <a:pt x="1827" y="68"/>
                    <a:pt x="1743" y="68"/>
                  </a:cubicBezTo>
                  <a:cubicBezTo>
                    <a:pt x="1698" y="23"/>
                    <a:pt x="1654" y="0"/>
                    <a:pt x="1611" y="0"/>
                  </a:cubicBezTo>
                  <a:close/>
                </a:path>
              </a:pathLst>
            </a:custGeom>
            <a:solidFill>
              <a:srgbClr val="AC6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1202850" y="2555500"/>
              <a:ext cx="570550" cy="463950"/>
            </a:xfrm>
            <a:custGeom>
              <a:rect b="b" l="l" r="r" t="t"/>
              <a:pathLst>
                <a:path extrusionOk="0" h="18558" w="22822">
                  <a:moveTo>
                    <a:pt x="8362" y="1"/>
                  </a:moveTo>
                  <a:cubicBezTo>
                    <a:pt x="8149" y="1439"/>
                    <a:pt x="7321" y="1809"/>
                    <a:pt x="6526" y="1809"/>
                  </a:cubicBezTo>
                  <a:cubicBezTo>
                    <a:pt x="5684" y="1809"/>
                    <a:pt x="4878" y="1394"/>
                    <a:pt x="4878" y="1394"/>
                  </a:cubicBezTo>
                  <a:cubicBezTo>
                    <a:pt x="2788" y="6446"/>
                    <a:pt x="84" y="8105"/>
                    <a:pt x="84" y="8105"/>
                  </a:cubicBezTo>
                  <a:lnTo>
                    <a:pt x="1" y="8014"/>
                  </a:lnTo>
                  <a:lnTo>
                    <a:pt x="1" y="8014"/>
                  </a:lnTo>
                  <a:cubicBezTo>
                    <a:pt x="256" y="13372"/>
                    <a:pt x="1719" y="18558"/>
                    <a:pt x="11098" y="18558"/>
                  </a:cubicBezTo>
                  <a:cubicBezTo>
                    <a:pt x="11173" y="18558"/>
                    <a:pt x="11248" y="18557"/>
                    <a:pt x="11324" y="18557"/>
                  </a:cubicBezTo>
                  <a:cubicBezTo>
                    <a:pt x="20815" y="18383"/>
                    <a:pt x="22557" y="13331"/>
                    <a:pt x="22821" y="8105"/>
                  </a:cubicBezTo>
                  <a:cubicBezTo>
                    <a:pt x="21428" y="7492"/>
                    <a:pt x="20382" y="3485"/>
                    <a:pt x="20382" y="3485"/>
                  </a:cubicBezTo>
                  <a:cubicBezTo>
                    <a:pt x="14285" y="3053"/>
                    <a:pt x="8362" y="1"/>
                    <a:pt x="8362" y="1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1248500" y="2760200"/>
              <a:ext cx="113250" cy="113250"/>
            </a:xfrm>
            <a:custGeom>
              <a:rect b="b" l="l" r="r" t="t"/>
              <a:pathLst>
                <a:path extrusionOk="0" h="4530" w="4530">
                  <a:moveTo>
                    <a:pt x="2265" y="0"/>
                  </a:moveTo>
                  <a:cubicBezTo>
                    <a:pt x="962" y="0"/>
                    <a:pt x="0" y="1046"/>
                    <a:pt x="0" y="2265"/>
                  </a:cubicBezTo>
                  <a:cubicBezTo>
                    <a:pt x="0" y="3484"/>
                    <a:pt x="1046" y="4530"/>
                    <a:pt x="2265" y="4530"/>
                  </a:cubicBezTo>
                  <a:cubicBezTo>
                    <a:pt x="3575" y="4446"/>
                    <a:pt x="4530" y="3484"/>
                    <a:pt x="4530" y="2181"/>
                  </a:cubicBezTo>
                  <a:cubicBezTo>
                    <a:pt x="4530" y="962"/>
                    <a:pt x="3484" y="0"/>
                    <a:pt x="2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1614325" y="2755850"/>
              <a:ext cx="113250" cy="113250"/>
            </a:xfrm>
            <a:custGeom>
              <a:rect b="b" l="l" r="r" t="t"/>
              <a:pathLst>
                <a:path extrusionOk="0" h="4530" w="4530">
                  <a:moveTo>
                    <a:pt x="2265" y="0"/>
                  </a:moveTo>
                  <a:cubicBezTo>
                    <a:pt x="1046" y="0"/>
                    <a:pt x="0" y="1045"/>
                    <a:pt x="0" y="2265"/>
                  </a:cubicBezTo>
                  <a:cubicBezTo>
                    <a:pt x="91" y="3484"/>
                    <a:pt x="1046" y="4529"/>
                    <a:pt x="2356" y="4529"/>
                  </a:cubicBezTo>
                  <a:cubicBezTo>
                    <a:pt x="3575" y="4529"/>
                    <a:pt x="4530" y="3484"/>
                    <a:pt x="4530" y="2181"/>
                  </a:cubicBezTo>
                  <a:cubicBezTo>
                    <a:pt x="4530" y="962"/>
                    <a:pt x="3484" y="0"/>
                    <a:pt x="2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1383500" y="2813025"/>
              <a:ext cx="213425" cy="69125"/>
            </a:xfrm>
            <a:custGeom>
              <a:rect b="b" l="l" r="r" t="t"/>
              <a:pathLst>
                <a:path extrusionOk="0" h="2765" w="8537">
                  <a:moveTo>
                    <a:pt x="8366" y="0"/>
                  </a:moveTo>
                  <a:cubicBezTo>
                    <a:pt x="8322" y="0"/>
                    <a:pt x="8279" y="23"/>
                    <a:pt x="8279" y="68"/>
                  </a:cubicBezTo>
                  <a:cubicBezTo>
                    <a:pt x="8188" y="68"/>
                    <a:pt x="7756" y="675"/>
                    <a:pt x="6969" y="1288"/>
                  </a:cubicBezTo>
                  <a:cubicBezTo>
                    <a:pt x="6620" y="1546"/>
                    <a:pt x="6188" y="1894"/>
                    <a:pt x="5666" y="2068"/>
                  </a:cubicBezTo>
                  <a:cubicBezTo>
                    <a:pt x="5143" y="2242"/>
                    <a:pt x="4620" y="2417"/>
                    <a:pt x="4098" y="2417"/>
                  </a:cubicBezTo>
                  <a:lnTo>
                    <a:pt x="4007" y="2417"/>
                  </a:lnTo>
                  <a:cubicBezTo>
                    <a:pt x="2878" y="2417"/>
                    <a:pt x="1917" y="1894"/>
                    <a:pt x="1311" y="1371"/>
                  </a:cubicBezTo>
                  <a:cubicBezTo>
                    <a:pt x="962" y="1114"/>
                    <a:pt x="788" y="849"/>
                    <a:pt x="614" y="675"/>
                  </a:cubicBezTo>
                  <a:cubicBezTo>
                    <a:pt x="523" y="591"/>
                    <a:pt x="440" y="500"/>
                    <a:pt x="440" y="417"/>
                  </a:cubicBezTo>
                  <a:lnTo>
                    <a:pt x="349" y="417"/>
                  </a:lnTo>
                  <a:cubicBezTo>
                    <a:pt x="290" y="352"/>
                    <a:pt x="227" y="292"/>
                    <a:pt x="165" y="292"/>
                  </a:cubicBezTo>
                  <a:cubicBezTo>
                    <a:pt x="140" y="292"/>
                    <a:pt x="115" y="302"/>
                    <a:pt x="91" y="326"/>
                  </a:cubicBezTo>
                  <a:cubicBezTo>
                    <a:pt x="1" y="417"/>
                    <a:pt x="1" y="500"/>
                    <a:pt x="91" y="591"/>
                  </a:cubicBezTo>
                  <a:cubicBezTo>
                    <a:pt x="91" y="591"/>
                    <a:pt x="440" y="1114"/>
                    <a:pt x="1136" y="1636"/>
                  </a:cubicBezTo>
                  <a:cubicBezTo>
                    <a:pt x="1743" y="2242"/>
                    <a:pt x="2788" y="2765"/>
                    <a:pt x="4007" y="2765"/>
                  </a:cubicBezTo>
                  <a:lnTo>
                    <a:pt x="4098" y="2765"/>
                  </a:lnTo>
                  <a:cubicBezTo>
                    <a:pt x="4704" y="2765"/>
                    <a:pt x="5317" y="2591"/>
                    <a:pt x="5840" y="2417"/>
                  </a:cubicBezTo>
                  <a:cubicBezTo>
                    <a:pt x="6620" y="1985"/>
                    <a:pt x="7317" y="1462"/>
                    <a:pt x="7756" y="1023"/>
                  </a:cubicBezTo>
                  <a:cubicBezTo>
                    <a:pt x="8279" y="591"/>
                    <a:pt x="8537" y="243"/>
                    <a:pt x="8537" y="243"/>
                  </a:cubicBezTo>
                  <a:cubicBezTo>
                    <a:pt x="8537" y="152"/>
                    <a:pt x="8537" y="68"/>
                    <a:pt x="8453" y="68"/>
                  </a:cubicBezTo>
                  <a:cubicBezTo>
                    <a:pt x="8453" y="23"/>
                    <a:pt x="8409" y="0"/>
                    <a:pt x="8366" y="0"/>
                  </a:cubicBezTo>
                  <a:close/>
                </a:path>
              </a:pathLst>
            </a:custGeom>
            <a:solidFill>
              <a:srgbClr val="AC6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1403200" y="2707925"/>
              <a:ext cx="36950" cy="65350"/>
            </a:xfrm>
            <a:custGeom>
              <a:rect b="b" l="l" r="r" t="t"/>
              <a:pathLst>
                <a:path extrusionOk="0" h="2614" w="1478">
                  <a:moveTo>
                    <a:pt x="697" y="1"/>
                  </a:moveTo>
                  <a:cubicBezTo>
                    <a:pt x="348" y="1"/>
                    <a:pt x="0" y="614"/>
                    <a:pt x="0" y="1311"/>
                  </a:cubicBezTo>
                  <a:cubicBezTo>
                    <a:pt x="0" y="2008"/>
                    <a:pt x="348" y="2614"/>
                    <a:pt x="780" y="2614"/>
                  </a:cubicBezTo>
                  <a:cubicBezTo>
                    <a:pt x="1129" y="2614"/>
                    <a:pt x="1477" y="2008"/>
                    <a:pt x="1477" y="1311"/>
                  </a:cubicBezTo>
                  <a:cubicBezTo>
                    <a:pt x="1477" y="524"/>
                    <a:pt x="1129" y="1"/>
                    <a:pt x="6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1529475" y="2707925"/>
              <a:ext cx="36975" cy="65350"/>
            </a:xfrm>
            <a:custGeom>
              <a:rect b="b" l="l" r="r" t="t"/>
              <a:pathLst>
                <a:path extrusionOk="0" h="2614" w="1479">
                  <a:moveTo>
                    <a:pt x="698" y="1"/>
                  </a:moveTo>
                  <a:cubicBezTo>
                    <a:pt x="349" y="1"/>
                    <a:pt x="1" y="614"/>
                    <a:pt x="1" y="1311"/>
                  </a:cubicBezTo>
                  <a:cubicBezTo>
                    <a:pt x="1" y="2008"/>
                    <a:pt x="349" y="2614"/>
                    <a:pt x="781" y="2614"/>
                  </a:cubicBezTo>
                  <a:cubicBezTo>
                    <a:pt x="1130" y="2614"/>
                    <a:pt x="1478" y="2008"/>
                    <a:pt x="1478" y="1311"/>
                  </a:cubicBezTo>
                  <a:cubicBezTo>
                    <a:pt x="1478" y="524"/>
                    <a:pt x="1130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1464150" y="2747125"/>
              <a:ext cx="34875" cy="63275"/>
            </a:xfrm>
            <a:custGeom>
              <a:rect b="b" l="l" r="r" t="t"/>
              <a:pathLst>
                <a:path extrusionOk="0" h="2531" w="1395">
                  <a:moveTo>
                    <a:pt x="1220" y="1"/>
                  </a:moveTo>
                  <a:cubicBezTo>
                    <a:pt x="523" y="1"/>
                    <a:pt x="1" y="614"/>
                    <a:pt x="1" y="1311"/>
                  </a:cubicBezTo>
                  <a:cubicBezTo>
                    <a:pt x="1" y="2008"/>
                    <a:pt x="523" y="2530"/>
                    <a:pt x="1220" y="2530"/>
                  </a:cubicBezTo>
                  <a:cubicBezTo>
                    <a:pt x="1304" y="2530"/>
                    <a:pt x="1394" y="2440"/>
                    <a:pt x="1394" y="2356"/>
                  </a:cubicBezTo>
                  <a:cubicBezTo>
                    <a:pt x="1394" y="2265"/>
                    <a:pt x="1304" y="2182"/>
                    <a:pt x="1220" y="2182"/>
                  </a:cubicBezTo>
                  <a:cubicBezTo>
                    <a:pt x="955" y="2182"/>
                    <a:pt x="781" y="2091"/>
                    <a:pt x="607" y="1917"/>
                  </a:cubicBezTo>
                  <a:cubicBezTo>
                    <a:pt x="433" y="1743"/>
                    <a:pt x="349" y="1569"/>
                    <a:pt x="349" y="1311"/>
                  </a:cubicBezTo>
                  <a:cubicBezTo>
                    <a:pt x="349" y="1046"/>
                    <a:pt x="433" y="788"/>
                    <a:pt x="607" y="614"/>
                  </a:cubicBezTo>
                  <a:cubicBezTo>
                    <a:pt x="781" y="440"/>
                    <a:pt x="955" y="349"/>
                    <a:pt x="1220" y="349"/>
                  </a:cubicBezTo>
                  <a:cubicBezTo>
                    <a:pt x="1304" y="349"/>
                    <a:pt x="1394" y="266"/>
                    <a:pt x="1394" y="175"/>
                  </a:cubicBezTo>
                  <a:cubicBezTo>
                    <a:pt x="1394" y="91"/>
                    <a:pt x="1304" y="1"/>
                    <a:pt x="1220" y="1"/>
                  </a:cubicBezTo>
                  <a:close/>
                </a:path>
              </a:pathLst>
            </a:custGeom>
            <a:solidFill>
              <a:srgbClr val="AC6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1366075" y="2664375"/>
              <a:ext cx="87125" cy="33725"/>
            </a:xfrm>
            <a:custGeom>
              <a:rect b="b" l="l" r="r" t="t"/>
              <a:pathLst>
                <a:path extrusionOk="0" h="1349" w="3485">
                  <a:moveTo>
                    <a:pt x="2440" y="1"/>
                  </a:moveTo>
                  <a:cubicBezTo>
                    <a:pt x="1743" y="1"/>
                    <a:pt x="1137" y="266"/>
                    <a:pt x="698" y="523"/>
                  </a:cubicBezTo>
                  <a:cubicBezTo>
                    <a:pt x="349" y="788"/>
                    <a:pt x="91" y="1046"/>
                    <a:pt x="91" y="1046"/>
                  </a:cubicBezTo>
                  <a:cubicBezTo>
                    <a:pt x="1" y="1137"/>
                    <a:pt x="1" y="1220"/>
                    <a:pt x="91" y="1311"/>
                  </a:cubicBezTo>
                  <a:cubicBezTo>
                    <a:pt x="119" y="1339"/>
                    <a:pt x="148" y="1348"/>
                    <a:pt x="177" y="1348"/>
                  </a:cubicBezTo>
                  <a:cubicBezTo>
                    <a:pt x="235" y="1348"/>
                    <a:pt x="293" y="1311"/>
                    <a:pt x="349" y="1311"/>
                  </a:cubicBezTo>
                  <a:cubicBezTo>
                    <a:pt x="349" y="1311"/>
                    <a:pt x="614" y="1046"/>
                    <a:pt x="962" y="788"/>
                  </a:cubicBezTo>
                  <a:cubicBezTo>
                    <a:pt x="1311" y="523"/>
                    <a:pt x="1833" y="349"/>
                    <a:pt x="2440" y="349"/>
                  </a:cubicBezTo>
                  <a:cubicBezTo>
                    <a:pt x="2704" y="349"/>
                    <a:pt x="2962" y="349"/>
                    <a:pt x="3227" y="440"/>
                  </a:cubicBezTo>
                  <a:cubicBezTo>
                    <a:pt x="3251" y="464"/>
                    <a:pt x="3276" y="474"/>
                    <a:pt x="3299" y="474"/>
                  </a:cubicBezTo>
                  <a:cubicBezTo>
                    <a:pt x="3356" y="474"/>
                    <a:pt x="3401" y="414"/>
                    <a:pt x="3401" y="349"/>
                  </a:cubicBezTo>
                  <a:cubicBezTo>
                    <a:pt x="3485" y="266"/>
                    <a:pt x="3401" y="175"/>
                    <a:pt x="3311" y="91"/>
                  </a:cubicBezTo>
                  <a:cubicBezTo>
                    <a:pt x="2962" y="1"/>
                    <a:pt x="2704" y="1"/>
                    <a:pt x="2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1518500" y="2664375"/>
              <a:ext cx="85050" cy="32775"/>
            </a:xfrm>
            <a:custGeom>
              <a:rect b="b" l="l" r="r" t="t"/>
              <a:pathLst>
                <a:path extrusionOk="0" h="1311" w="3402">
                  <a:moveTo>
                    <a:pt x="1046" y="1"/>
                  </a:moveTo>
                  <a:cubicBezTo>
                    <a:pt x="788" y="1"/>
                    <a:pt x="440" y="1"/>
                    <a:pt x="175" y="91"/>
                  </a:cubicBezTo>
                  <a:cubicBezTo>
                    <a:pt x="92" y="175"/>
                    <a:pt x="1" y="266"/>
                    <a:pt x="92" y="349"/>
                  </a:cubicBezTo>
                  <a:cubicBezTo>
                    <a:pt x="92" y="440"/>
                    <a:pt x="175" y="440"/>
                    <a:pt x="266" y="440"/>
                  </a:cubicBezTo>
                  <a:cubicBezTo>
                    <a:pt x="524" y="349"/>
                    <a:pt x="788" y="349"/>
                    <a:pt x="1046" y="349"/>
                  </a:cubicBezTo>
                  <a:cubicBezTo>
                    <a:pt x="1659" y="349"/>
                    <a:pt x="2182" y="523"/>
                    <a:pt x="2530" y="788"/>
                  </a:cubicBezTo>
                  <a:cubicBezTo>
                    <a:pt x="2705" y="872"/>
                    <a:pt x="2879" y="1046"/>
                    <a:pt x="2962" y="1137"/>
                  </a:cubicBezTo>
                  <a:cubicBezTo>
                    <a:pt x="3053" y="1137"/>
                    <a:pt x="3053" y="1220"/>
                    <a:pt x="3053" y="1220"/>
                  </a:cubicBezTo>
                  <a:lnTo>
                    <a:pt x="3137" y="1220"/>
                  </a:lnTo>
                  <a:lnTo>
                    <a:pt x="3137" y="1311"/>
                  </a:lnTo>
                  <a:lnTo>
                    <a:pt x="3401" y="1311"/>
                  </a:lnTo>
                  <a:lnTo>
                    <a:pt x="3401" y="1046"/>
                  </a:lnTo>
                  <a:cubicBezTo>
                    <a:pt x="3401" y="1046"/>
                    <a:pt x="3137" y="788"/>
                    <a:pt x="2705" y="523"/>
                  </a:cubicBezTo>
                  <a:cubicBezTo>
                    <a:pt x="2356" y="266"/>
                    <a:pt x="1743" y="1"/>
                    <a:pt x="1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1398825" y="2300825"/>
              <a:ext cx="182950" cy="106625"/>
            </a:xfrm>
            <a:custGeom>
              <a:rect b="b" l="l" r="r" t="t"/>
              <a:pathLst>
                <a:path extrusionOk="0" h="4265" w="7318">
                  <a:moveTo>
                    <a:pt x="781" y="0"/>
                  </a:moveTo>
                  <a:cubicBezTo>
                    <a:pt x="349" y="0"/>
                    <a:pt x="1" y="349"/>
                    <a:pt x="1" y="697"/>
                  </a:cubicBezTo>
                  <a:lnTo>
                    <a:pt x="1" y="4265"/>
                  </a:lnTo>
                  <a:lnTo>
                    <a:pt x="7317" y="4265"/>
                  </a:lnTo>
                  <a:lnTo>
                    <a:pt x="7317" y="697"/>
                  </a:lnTo>
                  <a:cubicBezTo>
                    <a:pt x="7317" y="349"/>
                    <a:pt x="6969" y="0"/>
                    <a:pt x="6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1283325" y="2369350"/>
              <a:ext cx="416025" cy="59875"/>
            </a:xfrm>
            <a:custGeom>
              <a:rect b="b" l="l" r="r" t="t"/>
              <a:pathLst>
                <a:path extrusionOk="0" h="2395" w="16641">
                  <a:moveTo>
                    <a:pt x="594" y="1"/>
                  </a:moveTo>
                  <a:cubicBezTo>
                    <a:pt x="296" y="1"/>
                    <a:pt x="1" y="299"/>
                    <a:pt x="1" y="653"/>
                  </a:cubicBezTo>
                  <a:cubicBezTo>
                    <a:pt x="1" y="1615"/>
                    <a:pt x="3659" y="2395"/>
                    <a:pt x="8279" y="2395"/>
                  </a:cubicBezTo>
                  <a:cubicBezTo>
                    <a:pt x="12892" y="2395"/>
                    <a:pt x="16641" y="1615"/>
                    <a:pt x="16641" y="653"/>
                  </a:cubicBezTo>
                  <a:cubicBezTo>
                    <a:pt x="16641" y="299"/>
                    <a:pt x="16346" y="1"/>
                    <a:pt x="16002" y="1"/>
                  </a:cubicBezTo>
                  <a:cubicBezTo>
                    <a:pt x="15926" y="1"/>
                    <a:pt x="15848" y="15"/>
                    <a:pt x="15770" y="47"/>
                  </a:cubicBezTo>
                  <a:cubicBezTo>
                    <a:pt x="14460" y="653"/>
                    <a:pt x="11589" y="1092"/>
                    <a:pt x="8279" y="1092"/>
                  </a:cubicBezTo>
                  <a:cubicBezTo>
                    <a:pt x="4969" y="1092"/>
                    <a:pt x="2182" y="653"/>
                    <a:pt x="788" y="47"/>
                  </a:cubicBezTo>
                  <a:cubicBezTo>
                    <a:pt x="725" y="15"/>
                    <a:pt x="660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1300750" y="2372600"/>
              <a:ext cx="378925" cy="26150"/>
            </a:xfrm>
            <a:custGeom>
              <a:rect b="b" l="l" r="r" t="t"/>
              <a:pathLst>
                <a:path extrusionOk="0" h="1046" w="15157">
                  <a:moveTo>
                    <a:pt x="91" y="0"/>
                  </a:moveTo>
                  <a:cubicBezTo>
                    <a:pt x="1" y="0"/>
                    <a:pt x="1" y="0"/>
                    <a:pt x="1" y="91"/>
                  </a:cubicBezTo>
                  <a:cubicBezTo>
                    <a:pt x="698" y="439"/>
                    <a:pt x="1743" y="614"/>
                    <a:pt x="3053" y="788"/>
                  </a:cubicBezTo>
                  <a:cubicBezTo>
                    <a:pt x="4446" y="962"/>
                    <a:pt x="5924" y="1046"/>
                    <a:pt x="7582" y="1046"/>
                  </a:cubicBezTo>
                  <a:cubicBezTo>
                    <a:pt x="9234" y="1046"/>
                    <a:pt x="10801" y="962"/>
                    <a:pt x="12111" y="788"/>
                  </a:cubicBezTo>
                  <a:cubicBezTo>
                    <a:pt x="13331" y="614"/>
                    <a:pt x="14460" y="439"/>
                    <a:pt x="15073" y="91"/>
                  </a:cubicBezTo>
                  <a:cubicBezTo>
                    <a:pt x="15156" y="91"/>
                    <a:pt x="15156" y="91"/>
                    <a:pt x="15156" y="0"/>
                  </a:cubicBezTo>
                  <a:lnTo>
                    <a:pt x="15073" y="0"/>
                  </a:lnTo>
                  <a:cubicBezTo>
                    <a:pt x="14376" y="265"/>
                    <a:pt x="13331" y="523"/>
                    <a:pt x="12021" y="697"/>
                  </a:cubicBezTo>
                  <a:cubicBezTo>
                    <a:pt x="10801" y="788"/>
                    <a:pt x="9234" y="871"/>
                    <a:pt x="7582" y="871"/>
                  </a:cubicBezTo>
                  <a:cubicBezTo>
                    <a:pt x="5924" y="871"/>
                    <a:pt x="4446" y="788"/>
                    <a:pt x="3136" y="697"/>
                  </a:cubicBezTo>
                  <a:cubicBezTo>
                    <a:pt x="1833" y="523"/>
                    <a:pt x="698" y="349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40"/>
          <p:cNvGrpSpPr/>
          <p:nvPr/>
        </p:nvGrpSpPr>
        <p:grpSpPr>
          <a:xfrm>
            <a:off x="4371017" y="849592"/>
            <a:ext cx="3606160" cy="3444316"/>
            <a:chOff x="206450" y="2012825"/>
            <a:chExt cx="1809050" cy="1582575"/>
          </a:xfrm>
        </p:grpSpPr>
        <p:sp>
          <p:nvSpPr>
            <p:cNvPr id="790" name="Google Shape;790;p40"/>
            <p:cNvSpPr/>
            <p:nvPr/>
          </p:nvSpPr>
          <p:spPr>
            <a:xfrm>
              <a:off x="206450" y="2012825"/>
              <a:ext cx="1809050" cy="1582575"/>
            </a:xfrm>
            <a:custGeom>
              <a:rect b="b" l="l" r="r" t="t"/>
              <a:pathLst>
                <a:path extrusionOk="0" h="63303" w="72362">
                  <a:moveTo>
                    <a:pt x="40861" y="1"/>
                  </a:moveTo>
                  <a:cubicBezTo>
                    <a:pt x="40489" y="1"/>
                    <a:pt x="40122" y="10"/>
                    <a:pt x="39759" y="28"/>
                  </a:cubicBezTo>
                  <a:cubicBezTo>
                    <a:pt x="32268" y="362"/>
                    <a:pt x="19749" y="3679"/>
                    <a:pt x="19749" y="3679"/>
                  </a:cubicBezTo>
                  <a:cubicBezTo>
                    <a:pt x="19749" y="3679"/>
                    <a:pt x="11888" y="8186"/>
                    <a:pt x="7193" y="14783"/>
                  </a:cubicBezTo>
                  <a:cubicBezTo>
                    <a:pt x="2498" y="21377"/>
                    <a:pt x="0" y="35760"/>
                    <a:pt x="1902" y="41871"/>
                  </a:cubicBezTo>
                  <a:cubicBezTo>
                    <a:pt x="3801" y="47982"/>
                    <a:pt x="11328" y="58453"/>
                    <a:pt x="17403" y="60317"/>
                  </a:cubicBezTo>
                  <a:cubicBezTo>
                    <a:pt x="21363" y="61555"/>
                    <a:pt x="34217" y="63302"/>
                    <a:pt x="44105" y="63302"/>
                  </a:cubicBezTo>
                  <a:cubicBezTo>
                    <a:pt x="49377" y="63302"/>
                    <a:pt x="53806" y="62805"/>
                    <a:pt x="55594" y="61470"/>
                  </a:cubicBezTo>
                  <a:cubicBezTo>
                    <a:pt x="60700" y="57634"/>
                    <a:pt x="72362" y="48727"/>
                    <a:pt x="72362" y="41051"/>
                  </a:cubicBezTo>
                  <a:cubicBezTo>
                    <a:pt x="72362" y="33414"/>
                    <a:pt x="67109" y="11987"/>
                    <a:pt x="61967" y="7629"/>
                  </a:cubicBezTo>
                  <a:cubicBezTo>
                    <a:pt x="57074" y="3445"/>
                    <a:pt x="48164" y="1"/>
                    <a:pt x="40861" y="1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444025" y="2248800"/>
              <a:ext cx="1268775" cy="1110225"/>
            </a:xfrm>
            <a:custGeom>
              <a:rect b="b" l="l" r="r" t="t"/>
              <a:pathLst>
                <a:path extrusionOk="0" h="44409" w="50751">
                  <a:moveTo>
                    <a:pt x="28542" y="0"/>
                  </a:moveTo>
                  <a:cubicBezTo>
                    <a:pt x="28316" y="0"/>
                    <a:pt x="28093" y="5"/>
                    <a:pt x="27872" y="14"/>
                  </a:cubicBezTo>
                  <a:cubicBezTo>
                    <a:pt x="22616" y="238"/>
                    <a:pt x="13823" y="2587"/>
                    <a:pt x="13823" y="2587"/>
                  </a:cubicBezTo>
                  <a:cubicBezTo>
                    <a:pt x="13823" y="2587"/>
                    <a:pt x="8347" y="5753"/>
                    <a:pt x="5029" y="10373"/>
                  </a:cubicBezTo>
                  <a:cubicBezTo>
                    <a:pt x="1750" y="14993"/>
                    <a:pt x="0" y="25093"/>
                    <a:pt x="1342" y="29376"/>
                  </a:cubicBezTo>
                  <a:cubicBezTo>
                    <a:pt x="2644" y="33663"/>
                    <a:pt x="7935" y="41002"/>
                    <a:pt x="12183" y="42343"/>
                  </a:cubicBezTo>
                  <a:cubicBezTo>
                    <a:pt x="14977" y="43194"/>
                    <a:pt x="23973" y="44408"/>
                    <a:pt x="30901" y="44408"/>
                  </a:cubicBezTo>
                  <a:cubicBezTo>
                    <a:pt x="34604" y="44408"/>
                    <a:pt x="37716" y="44062"/>
                    <a:pt x="38976" y="43127"/>
                  </a:cubicBezTo>
                  <a:cubicBezTo>
                    <a:pt x="42589" y="40444"/>
                    <a:pt x="50750" y="34184"/>
                    <a:pt x="50750" y="28819"/>
                  </a:cubicBezTo>
                  <a:cubicBezTo>
                    <a:pt x="50750" y="23453"/>
                    <a:pt x="47060" y="8435"/>
                    <a:pt x="43447" y="5344"/>
                  </a:cubicBezTo>
                  <a:cubicBezTo>
                    <a:pt x="40019" y="2416"/>
                    <a:pt x="33718" y="0"/>
                    <a:pt x="28542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597675" y="2381125"/>
              <a:ext cx="966075" cy="845300"/>
            </a:xfrm>
            <a:custGeom>
              <a:rect b="b" l="l" r="r" t="t"/>
              <a:pathLst>
                <a:path extrusionOk="0" h="33812" w="38643">
                  <a:moveTo>
                    <a:pt x="21791" y="0"/>
                  </a:moveTo>
                  <a:cubicBezTo>
                    <a:pt x="21605" y="0"/>
                    <a:pt x="21422" y="4"/>
                    <a:pt x="21240" y="12"/>
                  </a:cubicBezTo>
                  <a:cubicBezTo>
                    <a:pt x="17254" y="200"/>
                    <a:pt x="10547" y="1989"/>
                    <a:pt x="10547" y="1989"/>
                  </a:cubicBezTo>
                  <a:cubicBezTo>
                    <a:pt x="10547" y="1989"/>
                    <a:pt x="6374" y="4374"/>
                    <a:pt x="3876" y="7912"/>
                  </a:cubicBezTo>
                  <a:cubicBezTo>
                    <a:pt x="1342" y="11414"/>
                    <a:pt x="1" y="19129"/>
                    <a:pt x="1044" y="22369"/>
                  </a:cubicBezTo>
                  <a:cubicBezTo>
                    <a:pt x="2052" y="25612"/>
                    <a:pt x="6076" y="31237"/>
                    <a:pt x="9316" y="32206"/>
                  </a:cubicBezTo>
                  <a:cubicBezTo>
                    <a:pt x="11439" y="32866"/>
                    <a:pt x="18337" y="33812"/>
                    <a:pt x="23621" y="33812"/>
                  </a:cubicBezTo>
                  <a:cubicBezTo>
                    <a:pt x="26409" y="33812"/>
                    <a:pt x="28747" y="33548"/>
                    <a:pt x="29700" y="32841"/>
                  </a:cubicBezTo>
                  <a:cubicBezTo>
                    <a:pt x="32418" y="30790"/>
                    <a:pt x="38642" y="26021"/>
                    <a:pt x="38642" y="21922"/>
                  </a:cubicBezTo>
                  <a:cubicBezTo>
                    <a:pt x="38642" y="17862"/>
                    <a:pt x="35846" y="6421"/>
                    <a:pt x="33089" y="4075"/>
                  </a:cubicBezTo>
                  <a:cubicBezTo>
                    <a:pt x="30493" y="1833"/>
                    <a:pt x="25720" y="0"/>
                    <a:pt x="21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743000" y="2505975"/>
              <a:ext cx="681025" cy="596000"/>
            </a:xfrm>
            <a:custGeom>
              <a:rect b="b" l="l" r="r" t="t"/>
              <a:pathLst>
                <a:path extrusionOk="0" h="23840" w="27241">
                  <a:moveTo>
                    <a:pt x="15414" y="0"/>
                  </a:moveTo>
                  <a:cubicBezTo>
                    <a:pt x="15267" y="0"/>
                    <a:pt x="15122" y="4"/>
                    <a:pt x="14980" y="11"/>
                  </a:cubicBezTo>
                  <a:cubicBezTo>
                    <a:pt x="12148" y="125"/>
                    <a:pt x="7417" y="1392"/>
                    <a:pt x="7417" y="1392"/>
                  </a:cubicBezTo>
                  <a:cubicBezTo>
                    <a:pt x="7417" y="1392"/>
                    <a:pt x="4472" y="3067"/>
                    <a:pt x="2722" y="5565"/>
                  </a:cubicBezTo>
                  <a:cubicBezTo>
                    <a:pt x="934" y="8060"/>
                    <a:pt x="1" y="13464"/>
                    <a:pt x="710" y="15775"/>
                  </a:cubicBezTo>
                  <a:cubicBezTo>
                    <a:pt x="1417" y="18085"/>
                    <a:pt x="4248" y="21996"/>
                    <a:pt x="6559" y="22705"/>
                  </a:cubicBezTo>
                  <a:cubicBezTo>
                    <a:pt x="8049" y="23168"/>
                    <a:pt x="12927" y="23839"/>
                    <a:pt x="16649" y="23839"/>
                  </a:cubicBezTo>
                  <a:cubicBezTo>
                    <a:pt x="18610" y="23839"/>
                    <a:pt x="20250" y="23653"/>
                    <a:pt x="20906" y="23152"/>
                  </a:cubicBezTo>
                  <a:cubicBezTo>
                    <a:pt x="22843" y="21698"/>
                    <a:pt x="27240" y="18344"/>
                    <a:pt x="27240" y="15476"/>
                  </a:cubicBezTo>
                  <a:cubicBezTo>
                    <a:pt x="27240" y="12570"/>
                    <a:pt x="25264" y="4522"/>
                    <a:pt x="23326" y="2882"/>
                  </a:cubicBezTo>
                  <a:cubicBezTo>
                    <a:pt x="21488" y="1289"/>
                    <a:pt x="18140" y="0"/>
                    <a:pt x="15414" y="0"/>
                  </a:cubicBezTo>
                  <a:close/>
                </a:path>
              </a:pathLst>
            </a:custGeom>
            <a:solidFill>
              <a:srgbClr val="5329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306150" y="2130375"/>
              <a:ext cx="1539825" cy="1347075"/>
            </a:xfrm>
            <a:custGeom>
              <a:rect b="b" l="l" r="r" t="t"/>
              <a:pathLst>
                <a:path extrusionOk="0" h="53883" w="61593">
                  <a:moveTo>
                    <a:pt x="34724" y="0"/>
                  </a:moveTo>
                  <a:cubicBezTo>
                    <a:pt x="34424" y="0"/>
                    <a:pt x="34127" y="7"/>
                    <a:pt x="33834" y="21"/>
                  </a:cubicBezTo>
                  <a:cubicBezTo>
                    <a:pt x="27461" y="319"/>
                    <a:pt x="16804" y="3151"/>
                    <a:pt x="16804" y="3151"/>
                  </a:cubicBezTo>
                  <a:cubicBezTo>
                    <a:pt x="16804" y="3151"/>
                    <a:pt x="10097" y="6987"/>
                    <a:pt x="6111" y="12576"/>
                  </a:cubicBezTo>
                  <a:cubicBezTo>
                    <a:pt x="2123" y="18204"/>
                    <a:pt x="1" y="30462"/>
                    <a:pt x="1601" y="35642"/>
                  </a:cubicBezTo>
                  <a:cubicBezTo>
                    <a:pt x="3241" y="40859"/>
                    <a:pt x="9650" y="49763"/>
                    <a:pt x="14792" y="51367"/>
                  </a:cubicBezTo>
                  <a:cubicBezTo>
                    <a:pt x="18170" y="52410"/>
                    <a:pt x="29103" y="53882"/>
                    <a:pt x="37522" y="53882"/>
                  </a:cubicBezTo>
                  <a:cubicBezTo>
                    <a:pt x="42015" y="53882"/>
                    <a:pt x="45792" y="53463"/>
                    <a:pt x="47323" y="52336"/>
                  </a:cubicBezTo>
                  <a:cubicBezTo>
                    <a:pt x="51681" y="49057"/>
                    <a:pt x="61592" y="41491"/>
                    <a:pt x="61592" y="34972"/>
                  </a:cubicBezTo>
                  <a:cubicBezTo>
                    <a:pt x="61592" y="28450"/>
                    <a:pt x="57121" y="10230"/>
                    <a:pt x="52724" y="6504"/>
                  </a:cubicBezTo>
                  <a:cubicBezTo>
                    <a:pt x="48565" y="2912"/>
                    <a:pt x="40979" y="0"/>
                    <a:pt x="347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5" name="Google Shape;795;p40"/>
          <p:cNvSpPr txBox="1"/>
          <p:nvPr>
            <p:ph type="title"/>
          </p:nvPr>
        </p:nvSpPr>
        <p:spPr>
          <a:xfrm>
            <a:off x="1213475" y="1312228"/>
            <a:ext cx="258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Stoles and Cords</a:t>
            </a:r>
            <a:endParaRPr/>
          </a:p>
        </p:txBody>
      </p:sp>
      <p:sp>
        <p:nvSpPr>
          <p:cNvPr id="796" name="Google Shape;796;p40"/>
          <p:cNvSpPr txBox="1"/>
          <p:nvPr>
            <p:ph idx="1" type="body"/>
          </p:nvPr>
        </p:nvSpPr>
        <p:spPr>
          <a:xfrm>
            <a:off x="1182675" y="1884925"/>
            <a:ext cx="3188400" cy="20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an eye out for the google form to purchase a stole and cord if you are not eligible based on points!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Price: $35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 the website to confirm your points!</a:t>
            </a:r>
            <a:endParaRPr/>
          </a:p>
        </p:txBody>
      </p:sp>
      <p:pic>
        <p:nvPicPr>
          <p:cNvPr id="797" name="Google Shape;797;p40"/>
          <p:cNvPicPr preferRelativeResize="0"/>
          <p:nvPr/>
        </p:nvPicPr>
        <p:blipFill rotWithShape="1">
          <a:blip r:embed="rId3">
            <a:alphaModFix/>
          </a:blip>
          <a:srcRect b="2534" l="2133" r="58063" t="0"/>
          <a:stretch/>
        </p:blipFill>
        <p:spPr>
          <a:xfrm>
            <a:off x="5021239" y="1183075"/>
            <a:ext cx="2193710" cy="3073699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40"/>
          <p:cNvSpPr txBox="1"/>
          <p:nvPr/>
        </p:nvSpPr>
        <p:spPr>
          <a:xfrm rot="367111">
            <a:off x="5114247" y="213807"/>
            <a:ext cx="4041824" cy="5608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Reach out to Averey if there are any point discrepancies!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secretary.sshrd@gmail.com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1"/>
          <p:cNvSpPr txBox="1"/>
          <p:nvPr>
            <p:ph type="title"/>
          </p:nvPr>
        </p:nvSpPr>
        <p:spPr>
          <a:xfrm>
            <a:off x="1181250" y="2055300"/>
            <a:ext cx="2964300" cy="103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</a:t>
            </a:r>
            <a:endParaRPr/>
          </a:p>
        </p:txBody>
      </p:sp>
      <p:grpSp>
        <p:nvGrpSpPr>
          <p:cNvPr id="804" name="Google Shape;804;p41"/>
          <p:cNvGrpSpPr/>
          <p:nvPr/>
        </p:nvGrpSpPr>
        <p:grpSpPr>
          <a:xfrm>
            <a:off x="5901921" y="1249726"/>
            <a:ext cx="2128814" cy="3027705"/>
            <a:chOff x="3751375" y="2342100"/>
            <a:chExt cx="920250" cy="1308825"/>
          </a:xfrm>
        </p:grpSpPr>
        <p:sp>
          <p:nvSpPr>
            <p:cNvPr id="805" name="Google Shape;805;p41"/>
            <p:cNvSpPr/>
            <p:nvPr/>
          </p:nvSpPr>
          <p:spPr>
            <a:xfrm>
              <a:off x="3855100" y="3561525"/>
              <a:ext cx="816525" cy="89400"/>
            </a:xfrm>
            <a:custGeom>
              <a:rect b="b" l="l" r="r" t="t"/>
              <a:pathLst>
                <a:path extrusionOk="0" h="3576" w="32661">
                  <a:moveTo>
                    <a:pt x="16285" y="1"/>
                  </a:moveTo>
                  <a:cubicBezTo>
                    <a:pt x="7317" y="1"/>
                    <a:pt x="1" y="788"/>
                    <a:pt x="1" y="1833"/>
                  </a:cubicBezTo>
                  <a:cubicBezTo>
                    <a:pt x="1" y="2788"/>
                    <a:pt x="7317" y="3575"/>
                    <a:pt x="16285" y="3575"/>
                  </a:cubicBezTo>
                  <a:cubicBezTo>
                    <a:pt x="25344" y="3575"/>
                    <a:pt x="32660" y="2788"/>
                    <a:pt x="32660" y="1833"/>
                  </a:cubicBezTo>
                  <a:cubicBezTo>
                    <a:pt x="32660" y="788"/>
                    <a:pt x="25344" y="1"/>
                    <a:pt x="16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3872525" y="2997625"/>
              <a:ext cx="598775" cy="431175"/>
            </a:xfrm>
            <a:custGeom>
              <a:rect b="b" l="l" r="r" t="t"/>
              <a:pathLst>
                <a:path extrusionOk="0" h="17247" w="23951">
                  <a:moveTo>
                    <a:pt x="11324" y="1"/>
                  </a:moveTo>
                  <a:cubicBezTo>
                    <a:pt x="10885" y="1"/>
                    <a:pt x="10014" y="175"/>
                    <a:pt x="9143" y="1046"/>
                  </a:cubicBezTo>
                  <a:lnTo>
                    <a:pt x="10453" y="2091"/>
                  </a:lnTo>
                  <a:lnTo>
                    <a:pt x="10453" y="2175"/>
                  </a:lnTo>
                  <a:cubicBezTo>
                    <a:pt x="10453" y="2175"/>
                    <a:pt x="10453" y="2265"/>
                    <a:pt x="10362" y="2265"/>
                  </a:cubicBezTo>
                  <a:cubicBezTo>
                    <a:pt x="10362" y="2265"/>
                    <a:pt x="8794" y="2349"/>
                    <a:pt x="7227" y="2349"/>
                  </a:cubicBezTo>
                  <a:cubicBezTo>
                    <a:pt x="6007" y="2349"/>
                    <a:pt x="5136" y="2265"/>
                    <a:pt x="4704" y="2091"/>
                  </a:cubicBezTo>
                  <a:cubicBezTo>
                    <a:pt x="3568" y="1652"/>
                    <a:pt x="607" y="698"/>
                    <a:pt x="1" y="433"/>
                  </a:cubicBezTo>
                  <a:lnTo>
                    <a:pt x="1" y="433"/>
                  </a:lnTo>
                  <a:cubicBezTo>
                    <a:pt x="258" y="1046"/>
                    <a:pt x="1220" y="3659"/>
                    <a:pt x="349" y="5485"/>
                  </a:cubicBezTo>
                  <a:cubicBezTo>
                    <a:pt x="523" y="5575"/>
                    <a:pt x="1046" y="5659"/>
                    <a:pt x="1568" y="5924"/>
                  </a:cubicBezTo>
                  <a:cubicBezTo>
                    <a:pt x="2091" y="6356"/>
                    <a:pt x="2788" y="7143"/>
                    <a:pt x="2871" y="8795"/>
                  </a:cubicBezTo>
                  <a:cubicBezTo>
                    <a:pt x="2962" y="8795"/>
                    <a:pt x="3394" y="8885"/>
                    <a:pt x="3742" y="9234"/>
                  </a:cubicBezTo>
                  <a:cubicBezTo>
                    <a:pt x="4181" y="9582"/>
                    <a:pt x="4613" y="10188"/>
                    <a:pt x="4530" y="11408"/>
                  </a:cubicBezTo>
                  <a:cubicBezTo>
                    <a:pt x="4788" y="11408"/>
                    <a:pt x="5659" y="11582"/>
                    <a:pt x="6272" y="12195"/>
                  </a:cubicBezTo>
                  <a:cubicBezTo>
                    <a:pt x="6704" y="12718"/>
                    <a:pt x="6878" y="13324"/>
                    <a:pt x="6878" y="14195"/>
                  </a:cubicBezTo>
                  <a:cubicBezTo>
                    <a:pt x="7143" y="14195"/>
                    <a:pt x="8711" y="14634"/>
                    <a:pt x="8885" y="16202"/>
                  </a:cubicBezTo>
                  <a:cubicBezTo>
                    <a:pt x="8969" y="16202"/>
                    <a:pt x="9233" y="16111"/>
                    <a:pt x="9582" y="16111"/>
                  </a:cubicBezTo>
                  <a:cubicBezTo>
                    <a:pt x="10279" y="16111"/>
                    <a:pt x="11324" y="16376"/>
                    <a:pt x="11930" y="17247"/>
                  </a:cubicBezTo>
                  <a:cubicBezTo>
                    <a:pt x="12104" y="16982"/>
                    <a:pt x="12975" y="16111"/>
                    <a:pt x="14195" y="16111"/>
                  </a:cubicBezTo>
                  <a:cubicBezTo>
                    <a:pt x="14543" y="16111"/>
                    <a:pt x="14808" y="16111"/>
                    <a:pt x="15066" y="16202"/>
                  </a:cubicBezTo>
                  <a:cubicBezTo>
                    <a:pt x="15240" y="14634"/>
                    <a:pt x="16808" y="14195"/>
                    <a:pt x="17073" y="14195"/>
                  </a:cubicBezTo>
                  <a:cubicBezTo>
                    <a:pt x="17073" y="13324"/>
                    <a:pt x="17247" y="12718"/>
                    <a:pt x="17679" y="12195"/>
                  </a:cubicBezTo>
                  <a:cubicBezTo>
                    <a:pt x="18292" y="11582"/>
                    <a:pt x="19163" y="11408"/>
                    <a:pt x="19421" y="11408"/>
                  </a:cubicBezTo>
                  <a:cubicBezTo>
                    <a:pt x="19337" y="10188"/>
                    <a:pt x="19769" y="9582"/>
                    <a:pt x="20208" y="9234"/>
                  </a:cubicBezTo>
                  <a:cubicBezTo>
                    <a:pt x="20557" y="8885"/>
                    <a:pt x="20989" y="8795"/>
                    <a:pt x="21079" y="8795"/>
                  </a:cubicBezTo>
                  <a:cubicBezTo>
                    <a:pt x="21163" y="6007"/>
                    <a:pt x="23170" y="5575"/>
                    <a:pt x="23602" y="5485"/>
                  </a:cubicBezTo>
                  <a:cubicBezTo>
                    <a:pt x="22647" y="3743"/>
                    <a:pt x="23692" y="1046"/>
                    <a:pt x="23950" y="433"/>
                  </a:cubicBezTo>
                  <a:lnTo>
                    <a:pt x="23950" y="433"/>
                  </a:lnTo>
                  <a:cubicBezTo>
                    <a:pt x="23253" y="698"/>
                    <a:pt x="20382" y="1652"/>
                    <a:pt x="19247" y="2091"/>
                  </a:cubicBezTo>
                  <a:cubicBezTo>
                    <a:pt x="18815" y="2265"/>
                    <a:pt x="17944" y="2349"/>
                    <a:pt x="16724" y="2349"/>
                  </a:cubicBezTo>
                  <a:cubicBezTo>
                    <a:pt x="15156" y="2349"/>
                    <a:pt x="13588" y="2265"/>
                    <a:pt x="13588" y="2265"/>
                  </a:cubicBezTo>
                  <a:cubicBezTo>
                    <a:pt x="13498" y="2265"/>
                    <a:pt x="13498" y="2175"/>
                    <a:pt x="13498" y="2175"/>
                  </a:cubicBezTo>
                  <a:lnTo>
                    <a:pt x="13498" y="2091"/>
                  </a:lnTo>
                  <a:lnTo>
                    <a:pt x="14808" y="1046"/>
                  </a:lnTo>
                  <a:cubicBezTo>
                    <a:pt x="13937" y="175"/>
                    <a:pt x="13066" y="1"/>
                    <a:pt x="125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3892050" y="3055400"/>
              <a:ext cx="250525" cy="75000"/>
            </a:xfrm>
            <a:custGeom>
              <a:rect b="b" l="l" r="r" t="t"/>
              <a:pathLst>
                <a:path extrusionOk="0" h="3000" w="10021">
                  <a:moveTo>
                    <a:pt x="9953" y="1"/>
                  </a:moveTo>
                  <a:cubicBezTo>
                    <a:pt x="9940" y="1"/>
                    <a:pt x="9930" y="10"/>
                    <a:pt x="9930" y="38"/>
                  </a:cubicBezTo>
                  <a:cubicBezTo>
                    <a:pt x="8362" y="1083"/>
                    <a:pt x="5839" y="1871"/>
                    <a:pt x="3832" y="2303"/>
                  </a:cubicBezTo>
                  <a:cubicBezTo>
                    <a:pt x="2787" y="2477"/>
                    <a:pt x="1833" y="2651"/>
                    <a:pt x="1136" y="2742"/>
                  </a:cubicBezTo>
                  <a:cubicBezTo>
                    <a:pt x="871" y="2742"/>
                    <a:pt x="523" y="2825"/>
                    <a:pt x="348" y="2825"/>
                  </a:cubicBezTo>
                  <a:lnTo>
                    <a:pt x="91" y="2825"/>
                  </a:lnTo>
                  <a:lnTo>
                    <a:pt x="0" y="2916"/>
                  </a:lnTo>
                  <a:cubicBezTo>
                    <a:pt x="0" y="3000"/>
                    <a:pt x="91" y="3000"/>
                    <a:pt x="91" y="3000"/>
                  </a:cubicBezTo>
                  <a:cubicBezTo>
                    <a:pt x="91" y="3000"/>
                    <a:pt x="1742" y="2825"/>
                    <a:pt x="3832" y="2393"/>
                  </a:cubicBezTo>
                  <a:cubicBezTo>
                    <a:pt x="5923" y="1954"/>
                    <a:pt x="8362" y="1257"/>
                    <a:pt x="10020" y="129"/>
                  </a:cubicBezTo>
                  <a:lnTo>
                    <a:pt x="10020" y="38"/>
                  </a:lnTo>
                  <a:cubicBezTo>
                    <a:pt x="10020" y="38"/>
                    <a:pt x="9980" y="1"/>
                    <a:pt x="9953" y="1"/>
                  </a:cubicBez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3950925" y="3056350"/>
              <a:ext cx="191650" cy="154700"/>
            </a:xfrm>
            <a:custGeom>
              <a:rect b="b" l="l" r="r" t="t"/>
              <a:pathLst>
                <a:path extrusionOk="0" h="6188" w="7666">
                  <a:moveTo>
                    <a:pt x="7575" y="0"/>
                  </a:moveTo>
                  <a:cubicBezTo>
                    <a:pt x="6446" y="1658"/>
                    <a:pt x="4613" y="3136"/>
                    <a:pt x="2962" y="4272"/>
                  </a:cubicBezTo>
                  <a:cubicBezTo>
                    <a:pt x="2174" y="4878"/>
                    <a:pt x="1477" y="5317"/>
                    <a:pt x="955" y="5575"/>
                  </a:cubicBezTo>
                  <a:cubicBezTo>
                    <a:pt x="697" y="5749"/>
                    <a:pt x="432" y="5923"/>
                    <a:pt x="258" y="6014"/>
                  </a:cubicBezTo>
                  <a:cubicBezTo>
                    <a:pt x="174" y="6014"/>
                    <a:pt x="174" y="6014"/>
                    <a:pt x="84" y="6097"/>
                  </a:cubicBezTo>
                  <a:cubicBezTo>
                    <a:pt x="0" y="6097"/>
                    <a:pt x="0" y="6188"/>
                    <a:pt x="0" y="6188"/>
                  </a:cubicBezTo>
                  <a:lnTo>
                    <a:pt x="84" y="6188"/>
                  </a:lnTo>
                  <a:cubicBezTo>
                    <a:pt x="84" y="6188"/>
                    <a:pt x="1477" y="5491"/>
                    <a:pt x="3045" y="4355"/>
                  </a:cubicBezTo>
                  <a:cubicBezTo>
                    <a:pt x="4704" y="3226"/>
                    <a:pt x="6529" y="1742"/>
                    <a:pt x="7665" y="91"/>
                  </a:cubicBezTo>
                  <a:lnTo>
                    <a:pt x="7665" y="0"/>
                  </a:ln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3994475" y="3056350"/>
              <a:ext cx="148100" cy="220025"/>
            </a:xfrm>
            <a:custGeom>
              <a:rect b="b" l="l" r="r" t="t"/>
              <a:pathLst>
                <a:path extrusionOk="0" h="8801" w="5924">
                  <a:moveTo>
                    <a:pt x="5833" y="0"/>
                  </a:moveTo>
                  <a:cubicBezTo>
                    <a:pt x="5310" y="1916"/>
                    <a:pt x="3833" y="4097"/>
                    <a:pt x="2523" y="5749"/>
                  </a:cubicBezTo>
                  <a:cubicBezTo>
                    <a:pt x="1826" y="6620"/>
                    <a:pt x="1220" y="7407"/>
                    <a:pt x="781" y="7930"/>
                  </a:cubicBezTo>
                  <a:lnTo>
                    <a:pt x="174" y="8536"/>
                  </a:lnTo>
                  <a:cubicBezTo>
                    <a:pt x="84" y="8536"/>
                    <a:pt x="84" y="8627"/>
                    <a:pt x="0" y="8710"/>
                  </a:cubicBezTo>
                  <a:lnTo>
                    <a:pt x="0" y="8801"/>
                  </a:lnTo>
                  <a:lnTo>
                    <a:pt x="84" y="8801"/>
                  </a:lnTo>
                  <a:cubicBezTo>
                    <a:pt x="84" y="8801"/>
                    <a:pt x="1303" y="7581"/>
                    <a:pt x="2613" y="5839"/>
                  </a:cubicBezTo>
                  <a:cubicBezTo>
                    <a:pt x="4007" y="4181"/>
                    <a:pt x="5401" y="2007"/>
                    <a:pt x="5923" y="0"/>
                  </a:cubicBez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4053175" y="3054250"/>
              <a:ext cx="89400" cy="291800"/>
            </a:xfrm>
            <a:custGeom>
              <a:rect b="b" l="l" r="r" t="t"/>
              <a:pathLst>
                <a:path extrusionOk="0" h="11672" w="3576">
                  <a:moveTo>
                    <a:pt x="3485" y="0"/>
                  </a:moveTo>
                  <a:lnTo>
                    <a:pt x="3485" y="84"/>
                  </a:lnTo>
                  <a:lnTo>
                    <a:pt x="3485" y="607"/>
                  </a:lnTo>
                  <a:cubicBezTo>
                    <a:pt x="3485" y="2613"/>
                    <a:pt x="2614" y="5310"/>
                    <a:pt x="1743" y="7575"/>
                  </a:cubicBezTo>
                  <a:cubicBezTo>
                    <a:pt x="1311" y="8711"/>
                    <a:pt x="872" y="9756"/>
                    <a:pt x="523" y="10453"/>
                  </a:cubicBezTo>
                  <a:cubicBezTo>
                    <a:pt x="349" y="10801"/>
                    <a:pt x="265" y="11059"/>
                    <a:pt x="91" y="11324"/>
                  </a:cubicBezTo>
                  <a:cubicBezTo>
                    <a:pt x="91" y="11407"/>
                    <a:pt x="1" y="11498"/>
                    <a:pt x="1" y="11498"/>
                  </a:cubicBezTo>
                  <a:lnTo>
                    <a:pt x="1" y="11581"/>
                  </a:lnTo>
                  <a:lnTo>
                    <a:pt x="1" y="11672"/>
                  </a:lnTo>
                  <a:lnTo>
                    <a:pt x="91" y="11672"/>
                  </a:lnTo>
                  <a:cubicBezTo>
                    <a:pt x="91" y="11672"/>
                    <a:pt x="962" y="9930"/>
                    <a:pt x="1833" y="7665"/>
                  </a:cubicBezTo>
                  <a:cubicBezTo>
                    <a:pt x="2704" y="5401"/>
                    <a:pt x="3575" y="2613"/>
                    <a:pt x="3575" y="607"/>
                  </a:cubicBezTo>
                  <a:lnTo>
                    <a:pt x="3575" y="84"/>
                  </a:lnTo>
                  <a:cubicBezTo>
                    <a:pt x="3575" y="84"/>
                    <a:pt x="3575" y="0"/>
                    <a:pt x="3485" y="0"/>
                  </a:cubicBez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4101075" y="3055400"/>
              <a:ext cx="47950" cy="338575"/>
            </a:xfrm>
            <a:custGeom>
              <a:rect b="b" l="l" r="r" t="t"/>
              <a:pathLst>
                <a:path extrusionOk="0" h="13543" w="1918">
                  <a:moveTo>
                    <a:pt x="1632" y="1"/>
                  </a:moveTo>
                  <a:cubicBezTo>
                    <a:pt x="1619" y="1"/>
                    <a:pt x="1599" y="10"/>
                    <a:pt x="1569" y="38"/>
                  </a:cubicBezTo>
                  <a:cubicBezTo>
                    <a:pt x="1743" y="735"/>
                    <a:pt x="1833" y="1522"/>
                    <a:pt x="1833" y="2477"/>
                  </a:cubicBezTo>
                  <a:cubicBezTo>
                    <a:pt x="1833" y="4658"/>
                    <a:pt x="1394" y="7445"/>
                    <a:pt x="872" y="9619"/>
                  </a:cubicBezTo>
                  <a:cubicBezTo>
                    <a:pt x="698" y="10755"/>
                    <a:pt x="440" y="11710"/>
                    <a:pt x="266" y="12323"/>
                  </a:cubicBezTo>
                  <a:cubicBezTo>
                    <a:pt x="175" y="12671"/>
                    <a:pt x="91" y="13020"/>
                    <a:pt x="91" y="13194"/>
                  </a:cubicBezTo>
                  <a:cubicBezTo>
                    <a:pt x="1" y="13368"/>
                    <a:pt x="1" y="13452"/>
                    <a:pt x="1" y="13452"/>
                  </a:cubicBezTo>
                  <a:lnTo>
                    <a:pt x="1" y="13542"/>
                  </a:lnTo>
                  <a:cubicBezTo>
                    <a:pt x="91" y="13542"/>
                    <a:pt x="91" y="13542"/>
                    <a:pt x="91" y="13452"/>
                  </a:cubicBezTo>
                  <a:cubicBezTo>
                    <a:pt x="91" y="13452"/>
                    <a:pt x="1917" y="6923"/>
                    <a:pt x="1917" y="2477"/>
                  </a:cubicBezTo>
                  <a:cubicBezTo>
                    <a:pt x="1917" y="1522"/>
                    <a:pt x="1833" y="735"/>
                    <a:pt x="1659" y="38"/>
                  </a:cubicBezTo>
                  <a:cubicBezTo>
                    <a:pt x="1659" y="38"/>
                    <a:pt x="1659" y="1"/>
                    <a:pt x="1632" y="1"/>
                  </a:cubicBez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4168675" y="3060700"/>
              <a:ext cx="2125" cy="355050"/>
            </a:xfrm>
            <a:custGeom>
              <a:rect b="b" l="l" r="r" t="t"/>
              <a:pathLst>
                <a:path extrusionOk="0" h="14202" w="85">
                  <a:moveTo>
                    <a:pt x="0" y="0"/>
                  </a:moveTo>
                  <a:lnTo>
                    <a:pt x="0" y="14111"/>
                  </a:lnTo>
                  <a:cubicBezTo>
                    <a:pt x="0" y="14201"/>
                    <a:pt x="0" y="14201"/>
                    <a:pt x="84" y="14201"/>
                  </a:cubicBezTo>
                  <a:lnTo>
                    <a:pt x="84" y="1411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4196900" y="3055400"/>
              <a:ext cx="250525" cy="75000"/>
            </a:xfrm>
            <a:custGeom>
              <a:rect b="b" l="l" r="r" t="t"/>
              <a:pathLst>
                <a:path extrusionOk="0" h="3000" w="10021">
                  <a:moveTo>
                    <a:pt x="67" y="1"/>
                  </a:moveTo>
                  <a:cubicBezTo>
                    <a:pt x="41" y="1"/>
                    <a:pt x="0" y="38"/>
                    <a:pt x="0" y="38"/>
                  </a:cubicBezTo>
                  <a:lnTo>
                    <a:pt x="0" y="129"/>
                  </a:lnTo>
                  <a:cubicBezTo>
                    <a:pt x="1659" y="1257"/>
                    <a:pt x="4181" y="1954"/>
                    <a:pt x="6188" y="2393"/>
                  </a:cubicBezTo>
                  <a:cubicBezTo>
                    <a:pt x="8278" y="2825"/>
                    <a:pt x="9930" y="3000"/>
                    <a:pt x="9930" y="3000"/>
                  </a:cubicBezTo>
                  <a:cubicBezTo>
                    <a:pt x="10020" y="3000"/>
                    <a:pt x="10020" y="3000"/>
                    <a:pt x="10020" y="2916"/>
                  </a:cubicBezTo>
                  <a:cubicBezTo>
                    <a:pt x="10020" y="2916"/>
                    <a:pt x="10020" y="2825"/>
                    <a:pt x="9930" y="2825"/>
                  </a:cubicBezTo>
                  <a:lnTo>
                    <a:pt x="9672" y="2825"/>
                  </a:lnTo>
                  <a:cubicBezTo>
                    <a:pt x="8975" y="2742"/>
                    <a:pt x="7317" y="2567"/>
                    <a:pt x="5491" y="2128"/>
                  </a:cubicBezTo>
                  <a:cubicBezTo>
                    <a:pt x="3575" y="1606"/>
                    <a:pt x="1484" y="1000"/>
                    <a:pt x="91" y="38"/>
                  </a:cubicBezTo>
                  <a:cubicBezTo>
                    <a:pt x="91" y="10"/>
                    <a:pt x="81" y="1"/>
                    <a:pt x="67" y="1"/>
                  </a:cubicBez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4196900" y="3056350"/>
              <a:ext cx="191650" cy="154700"/>
            </a:xfrm>
            <a:custGeom>
              <a:rect b="b" l="l" r="r" t="t"/>
              <a:pathLst>
                <a:path extrusionOk="0" h="6188" w="7666">
                  <a:moveTo>
                    <a:pt x="91" y="0"/>
                  </a:moveTo>
                  <a:cubicBezTo>
                    <a:pt x="0" y="0"/>
                    <a:pt x="0" y="0"/>
                    <a:pt x="0" y="91"/>
                  </a:cubicBezTo>
                  <a:cubicBezTo>
                    <a:pt x="1136" y="1742"/>
                    <a:pt x="2962" y="3226"/>
                    <a:pt x="4620" y="4355"/>
                  </a:cubicBezTo>
                  <a:cubicBezTo>
                    <a:pt x="6188" y="5491"/>
                    <a:pt x="7582" y="6188"/>
                    <a:pt x="7582" y="6188"/>
                  </a:cubicBezTo>
                  <a:lnTo>
                    <a:pt x="7665" y="6188"/>
                  </a:lnTo>
                  <a:lnTo>
                    <a:pt x="7665" y="6097"/>
                  </a:lnTo>
                  <a:lnTo>
                    <a:pt x="7582" y="6097"/>
                  </a:lnTo>
                  <a:cubicBezTo>
                    <a:pt x="7233" y="5923"/>
                    <a:pt x="5923" y="5143"/>
                    <a:pt x="4355" y="4097"/>
                  </a:cubicBezTo>
                  <a:cubicBezTo>
                    <a:pt x="2878" y="2962"/>
                    <a:pt x="1136" y="1568"/>
                    <a:pt x="174" y="0"/>
                  </a:cubicBez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4196900" y="3056350"/>
              <a:ext cx="150350" cy="220025"/>
            </a:xfrm>
            <a:custGeom>
              <a:rect b="b" l="l" r="r" t="t"/>
              <a:pathLst>
                <a:path extrusionOk="0" h="8801" w="6014">
                  <a:moveTo>
                    <a:pt x="0" y="0"/>
                  </a:moveTo>
                  <a:cubicBezTo>
                    <a:pt x="523" y="2007"/>
                    <a:pt x="2007" y="4181"/>
                    <a:pt x="3310" y="5839"/>
                  </a:cubicBezTo>
                  <a:cubicBezTo>
                    <a:pt x="4620" y="7581"/>
                    <a:pt x="5840" y="8801"/>
                    <a:pt x="5840" y="8801"/>
                  </a:cubicBezTo>
                  <a:lnTo>
                    <a:pt x="5923" y="8801"/>
                  </a:lnTo>
                  <a:cubicBezTo>
                    <a:pt x="6014" y="8801"/>
                    <a:pt x="6014" y="8710"/>
                    <a:pt x="5923" y="8710"/>
                  </a:cubicBezTo>
                  <a:cubicBezTo>
                    <a:pt x="5665" y="8362"/>
                    <a:pt x="4446" y="7142"/>
                    <a:pt x="3136" y="5491"/>
                  </a:cubicBezTo>
                  <a:cubicBezTo>
                    <a:pt x="1917" y="3833"/>
                    <a:pt x="613" y="1742"/>
                    <a:pt x="174" y="0"/>
                  </a:cubicBez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4196900" y="3054250"/>
              <a:ext cx="91475" cy="291800"/>
            </a:xfrm>
            <a:custGeom>
              <a:rect b="b" l="l" r="r" t="t"/>
              <a:pathLst>
                <a:path extrusionOk="0" h="11672" w="3659">
                  <a:moveTo>
                    <a:pt x="91" y="0"/>
                  </a:moveTo>
                  <a:lnTo>
                    <a:pt x="0" y="84"/>
                  </a:lnTo>
                  <a:lnTo>
                    <a:pt x="0" y="607"/>
                  </a:lnTo>
                  <a:cubicBezTo>
                    <a:pt x="0" y="2613"/>
                    <a:pt x="871" y="5401"/>
                    <a:pt x="1742" y="7665"/>
                  </a:cubicBezTo>
                  <a:cubicBezTo>
                    <a:pt x="2613" y="9930"/>
                    <a:pt x="3484" y="11672"/>
                    <a:pt x="3484" y="11672"/>
                  </a:cubicBezTo>
                  <a:lnTo>
                    <a:pt x="3575" y="11672"/>
                  </a:lnTo>
                  <a:cubicBezTo>
                    <a:pt x="3659" y="11672"/>
                    <a:pt x="3659" y="11581"/>
                    <a:pt x="3575" y="11581"/>
                  </a:cubicBezTo>
                  <a:lnTo>
                    <a:pt x="3575" y="11498"/>
                  </a:lnTo>
                  <a:cubicBezTo>
                    <a:pt x="3401" y="11149"/>
                    <a:pt x="2530" y="9317"/>
                    <a:pt x="1742" y="7143"/>
                  </a:cubicBezTo>
                  <a:cubicBezTo>
                    <a:pt x="871" y="4962"/>
                    <a:pt x="91" y="2439"/>
                    <a:pt x="91" y="607"/>
                  </a:cubicBezTo>
                  <a:cubicBezTo>
                    <a:pt x="91" y="432"/>
                    <a:pt x="91" y="258"/>
                    <a:pt x="174" y="8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4190450" y="3055400"/>
              <a:ext cx="47925" cy="338575"/>
            </a:xfrm>
            <a:custGeom>
              <a:rect b="b" l="l" r="r" t="t"/>
              <a:pathLst>
                <a:path extrusionOk="0" h="13543" w="1917">
                  <a:moveTo>
                    <a:pt x="325" y="1"/>
                  </a:moveTo>
                  <a:cubicBezTo>
                    <a:pt x="299" y="1"/>
                    <a:pt x="258" y="38"/>
                    <a:pt x="258" y="38"/>
                  </a:cubicBezTo>
                  <a:cubicBezTo>
                    <a:pt x="84" y="735"/>
                    <a:pt x="0" y="1522"/>
                    <a:pt x="0" y="2477"/>
                  </a:cubicBezTo>
                  <a:cubicBezTo>
                    <a:pt x="0" y="6923"/>
                    <a:pt x="1826" y="13452"/>
                    <a:pt x="1826" y="13452"/>
                  </a:cubicBezTo>
                  <a:cubicBezTo>
                    <a:pt x="1826" y="13542"/>
                    <a:pt x="1826" y="13542"/>
                    <a:pt x="1917" y="13542"/>
                  </a:cubicBezTo>
                  <a:lnTo>
                    <a:pt x="1917" y="13452"/>
                  </a:lnTo>
                  <a:cubicBezTo>
                    <a:pt x="1917" y="13452"/>
                    <a:pt x="1917" y="13368"/>
                    <a:pt x="1826" y="13194"/>
                  </a:cubicBezTo>
                  <a:cubicBezTo>
                    <a:pt x="1478" y="11884"/>
                    <a:pt x="84" y="6309"/>
                    <a:pt x="84" y="2477"/>
                  </a:cubicBezTo>
                  <a:cubicBezTo>
                    <a:pt x="84" y="1522"/>
                    <a:pt x="175" y="735"/>
                    <a:pt x="349" y="38"/>
                  </a:cubicBezTo>
                  <a:cubicBezTo>
                    <a:pt x="349" y="10"/>
                    <a:pt x="339" y="1"/>
                    <a:pt x="325" y="1"/>
                  </a:cubicBezTo>
                  <a:close/>
                </a:path>
              </a:pathLst>
            </a:custGeom>
            <a:solidFill>
              <a:srgbClr val="913C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3985750" y="3572500"/>
              <a:ext cx="126325" cy="49850"/>
            </a:xfrm>
            <a:custGeom>
              <a:rect b="b" l="l" r="r" t="t"/>
              <a:pathLst>
                <a:path extrusionOk="0" h="1994" w="5053">
                  <a:moveTo>
                    <a:pt x="3311" y="0"/>
                  </a:moveTo>
                  <a:cubicBezTo>
                    <a:pt x="3311" y="0"/>
                    <a:pt x="1" y="781"/>
                    <a:pt x="259" y="1652"/>
                  </a:cubicBezTo>
                  <a:cubicBezTo>
                    <a:pt x="296" y="1904"/>
                    <a:pt x="655" y="1993"/>
                    <a:pt x="1161" y="1993"/>
                  </a:cubicBezTo>
                  <a:cubicBezTo>
                    <a:pt x="1889" y="1993"/>
                    <a:pt x="2921" y="1808"/>
                    <a:pt x="3743" y="1652"/>
                  </a:cubicBezTo>
                  <a:cubicBezTo>
                    <a:pt x="4265" y="1568"/>
                    <a:pt x="4788" y="1652"/>
                    <a:pt x="4879" y="1129"/>
                  </a:cubicBezTo>
                  <a:lnTo>
                    <a:pt x="5053" y="84"/>
                  </a:lnTo>
                  <a:lnTo>
                    <a:pt x="33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4083650" y="3201800"/>
              <a:ext cx="89400" cy="229400"/>
            </a:xfrm>
            <a:custGeom>
              <a:rect b="b" l="l" r="r" t="t"/>
              <a:pathLst>
                <a:path extrusionOk="0" h="9176" w="3576">
                  <a:moveTo>
                    <a:pt x="1872" y="0"/>
                  </a:moveTo>
                  <a:cubicBezTo>
                    <a:pt x="1291" y="0"/>
                    <a:pt x="775" y="248"/>
                    <a:pt x="698" y="1067"/>
                  </a:cubicBezTo>
                  <a:lnTo>
                    <a:pt x="1" y="7860"/>
                  </a:lnTo>
                  <a:cubicBezTo>
                    <a:pt x="1" y="8557"/>
                    <a:pt x="440" y="9080"/>
                    <a:pt x="963" y="9163"/>
                  </a:cubicBezTo>
                  <a:cubicBezTo>
                    <a:pt x="1016" y="9171"/>
                    <a:pt x="1069" y="9175"/>
                    <a:pt x="1121" y="9175"/>
                  </a:cubicBezTo>
                  <a:cubicBezTo>
                    <a:pt x="1672" y="9175"/>
                    <a:pt x="2189" y="8754"/>
                    <a:pt x="2266" y="8118"/>
                  </a:cubicBezTo>
                  <a:lnTo>
                    <a:pt x="3401" y="1415"/>
                  </a:lnTo>
                  <a:cubicBezTo>
                    <a:pt x="3576" y="453"/>
                    <a:pt x="2962" y="105"/>
                    <a:pt x="2182" y="21"/>
                  </a:cubicBezTo>
                  <a:cubicBezTo>
                    <a:pt x="2078" y="8"/>
                    <a:pt x="1974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4066250" y="3371875"/>
              <a:ext cx="76325" cy="207125"/>
            </a:xfrm>
            <a:custGeom>
              <a:rect b="b" l="l" r="r" t="t"/>
              <a:pathLst>
                <a:path extrusionOk="0" h="8285" w="3053">
                  <a:moveTo>
                    <a:pt x="1847" y="0"/>
                  </a:moveTo>
                  <a:cubicBezTo>
                    <a:pt x="1292" y="0"/>
                    <a:pt x="780" y="422"/>
                    <a:pt x="697" y="1057"/>
                  </a:cubicBezTo>
                  <a:lnTo>
                    <a:pt x="0" y="8025"/>
                  </a:lnTo>
                  <a:cubicBezTo>
                    <a:pt x="0" y="8025"/>
                    <a:pt x="519" y="8285"/>
                    <a:pt x="1100" y="8285"/>
                  </a:cubicBezTo>
                  <a:cubicBezTo>
                    <a:pt x="1344" y="8285"/>
                    <a:pt x="1600" y="8239"/>
                    <a:pt x="1833" y="8109"/>
                  </a:cubicBezTo>
                  <a:cubicBezTo>
                    <a:pt x="1833" y="7935"/>
                    <a:pt x="2962" y="1315"/>
                    <a:pt x="2962" y="1315"/>
                  </a:cubicBezTo>
                  <a:cubicBezTo>
                    <a:pt x="3052" y="709"/>
                    <a:pt x="2613" y="96"/>
                    <a:pt x="2007" y="12"/>
                  </a:cubicBezTo>
                  <a:cubicBezTo>
                    <a:pt x="1953" y="4"/>
                    <a:pt x="1900" y="0"/>
                    <a:pt x="18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4229650" y="3572500"/>
              <a:ext cx="126325" cy="49850"/>
            </a:xfrm>
            <a:custGeom>
              <a:rect b="b" l="l" r="r" t="t"/>
              <a:pathLst>
                <a:path extrusionOk="0" h="1994" w="5053">
                  <a:moveTo>
                    <a:pt x="1742" y="0"/>
                  </a:moveTo>
                  <a:lnTo>
                    <a:pt x="0" y="84"/>
                  </a:lnTo>
                  <a:lnTo>
                    <a:pt x="174" y="1129"/>
                  </a:lnTo>
                  <a:cubicBezTo>
                    <a:pt x="258" y="1652"/>
                    <a:pt x="781" y="1568"/>
                    <a:pt x="1303" y="1652"/>
                  </a:cubicBezTo>
                  <a:cubicBezTo>
                    <a:pt x="2125" y="1808"/>
                    <a:pt x="3129" y="1993"/>
                    <a:pt x="3849" y="1993"/>
                  </a:cubicBezTo>
                  <a:cubicBezTo>
                    <a:pt x="4351" y="1993"/>
                    <a:pt x="4716" y="1904"/>
                    <a:pt x="4787" y="1652"/>
                  </a:cubicBezTo>
                  <a:cubicBezTo>
                    <a:pt x="5052" y="781"/>
                    <a:pt x="1742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4168675" y="3201800"/>
              <a:ext cx="89225" cy="229400"/>
            </a:xfrm>
            <a:custGeom>
              <a:rect b="b" l="l" r="r" t="t"/>
              <a:pathLst>
                <a:path extrusionOk="0" h="9176" w="3569">
                  <a:moveTo>
                    <a:pt x="1704" y="0"/>
                  </a:moveTo>
                  <a:cubicBezTo>
                    <a:pt x="1602" y="0"/>
                    <a:pt x="1498" y="8"/>
                    <a:pt x="1394" y="21"/>
                  </a:cubicBezTo>
                  <a:cubicBezTo>
                    <a:pt x="607" y="105"/>
                    <a:pt x="0" y="453"/>
                    <a:pt x="84" y="1415"/>
                  </a:cubicBezTo>
                  <a:lnTo>
                    <a:pt x="1303" y="8118"/>
                  </a:lnTo>
                  <a:cubicBezTo>
                    <a:pt x="1386" y="8754"/>
                    <a:pt x="1898" y="9175"/>
                    <a:pt x="2384" y="9175"/>
                  </a:cubicBezTo>
                  <a:cubicBezTo>
                    <a:pt x="2431" y="9175"/>
                    <a:pt x="2477" y="9171"/>
                    <a:pt x="2523" y="9163"/>
                  </a:cubicBezTo>
                  <a:cubicBezTo>
                    <a:pt x="3136" y="9080"/>
                    <a:pt x="3568" y="8557"/>
                    <a:pt x="3485" y="7860"/>
                  </a:cubicBezTo>
                  <a:lnTo>
                    <a:pt x="2871" y="1067"/>
                  </a:lnTo>
                  <a:cubicBezTo>
                    <a:pt x="2800" y="248"/>
                    <a:pt x="2285" y="0"/>
                    <a:pt x="1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4199150" y="3371875"/>
              <a:ext cx="76150" cy="207125"/>
            </a:xfrm>
            <a:custGeom>
              <a:rect b="b" l="l" r="r" t="t"/>
              <a:pathLst>
                <a:path extrusionOk="0" h="8285" w="3046">
                  <a:moveTo>
                    <a:pt x="1205" y="0"/>
                  </a:moveTo>
                  <a:cubicBezTo>
                    <a:pt x="1152" y="0"/>
                    <a:pt x="1099" y="4"/>
                    <a:pt x="1046" y="12"/>
                  </a:cubicBezTo>
                  <a:cubicBezTo>
                    <a:pt x="433" y="96"/>
                    <a:pt x="1" y="709"/>
                    <a:pt x="84" y="1315"/>
                  </a:cubicBezTo>
                  <a:cubicBezTo>
                    <a:pt x="84" y="1315"/>
                    <a:pt x="1220" y="7935"/>
                    <a:pt x="1220" y="8109"/>
                  </a:cubicBezTo>
                  <a:cubicBezTo>
                    <a:pt x="1451" y="8239"/>
                    <a:pt x="1705" y="8285"/>
                    <a:pt x="1948" y="8285"/>
                  </a:cubicBezTo>
                  <a:cubicBezTo>
                    <a:pt x="2528" y="8285"/>
                    <a:pt x="3046" y="8025"/>
                    <a:pt x="3046" y="8025"/>
                  </a:cubicBezTo>
                  <a:lnTo>
                    <a:pt x="2266" y="1057"/>
                  </a:lnTo>
                  <a:cubicBezTo>
                    <a:pt x="2266" y="422"/>
                    <a:pt x="1755" y="0"/>
                    <a:pt x="1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4423350" y="2984575"/>
              <a:ext cx="82775" cy="56300"/>
            </a:xfrm>
            <a:custGeom>
              <a:rect b="b" l="l" r="r" t="t"/>
              <a:pathLst>
                <a:path extrusionOk="0" h="2252" w="3311">
                  <a:moveTo>
                    <a:pt x="1046" y="0"/>
                  </a:moveTo>
                  <a:cubicBezTo>
                    <a:pt x="962" y="84"/>
                    <a:pt x="788" y="258"/>
                    <a:pt x="788" y="432"/>
                  </a:cubicBezTo>
                  <a:cubicBezTo>
                    <a:pt x="523" y="871"/>
                    <a:pt x="266" y="1477"/>
                    <a:pt x="266" y="1477"/>
                  </a:cubicBezTo>
                  <a:cubicBezTo>
                    <a:pt x="91" y="1652"/>
                    <a:pt x="1" y="1742"/>
                    <a:pt x="175" y="2000"/>
                  </a:cubicBezTo>
                  <a:cubicBezTo>
                    <a:pt x="229" y="2157"/>
                    <a:pt x="342" y="2189"/>
                    <a:pt x="424" y="2189"/>
                  </a:cubicBezTo>
                  <a:cubicBezTo>
                    <a:pt x="481" y="2189"/>
                    <a:pt x="523" y="2174"/>
                    <a:pt x="523" y="2174"/>
                  </a:cubicBezTo>
                  <a:cubicBezTo>
                    <a:pt x="844" y="2232"/>
                    <a:pt x="1213" y="2252"/>
                    <a:pt x="1561" y="2252"/>
                  </a:cubicBezTo>
                  <a:cubicBezTo>
                    <a:pt x="2259" y="2252"/>
                    <a:pt x="2879" y="2174"/>
                    <a:pt x="2879" y="2174"/>
                  </a:cubicBezTo>
                  <a:cubicBezTo>
                    <a:pt x="2879" y="2174"/>
                    <a:pt x="2962" y="2174"/>
                    <a:pt x="2962" y="2091"/>
                  </a:cubicBezTo>
                  <a:cubicBezTo>
                    <a:pt x="2962" y="2000"/>
                    <a:pt x="2962" y="1916"/>
                    <a:pt x="2879" y="1916"/>
                  </a:cubicBezTo>
                  <a:lnTo>
                    <a:pt x="1833" y="1826"/>
                  </a:lnTo>
                  <a:lnTo>
                    <a:pt x="3137" y="1652"/>
                  </a:lnTo>
                  <a:cubicBezTo>
                    <a:pt x="3227" y="1652"/>
                    <a:pt x="3227" y="1568"/>
                    <a:pt x="3227" y="1568"/>
                  </a:cubicBezTo>
                  <a:cubicBezTo>
                    <a:pt x="3227" y="1477"/>
                    <a:pt x="3227" y="1394"/>
                    <a:pt x="3137" y="1394"/>
                  </a:cubicBezTo>
                  <a:lnTo>
                    <a:pt x="1833" y="1394"/>
                  </a:lnTo>
                  <a:lnTo>
                    <a:pt x="3227" y="955"/>
                  </a:lnTo>
                  <a:cubicBezTo>
                    <a:pt x="3311" y="955"/>
                    <a:pt x="3311" y="871"/>
                    <a:pt x="3311" y="781"/>
                  </a:cubicBezTo>
                  <a:lnTo>
                    <a:pt x="3227" y="697"/>
                  </a:lnTo>
                  <a:lnTo>
                    <a:pt x="1743" y="955"/>
                  </a:lnTo>
                  <a:lnTo>
                    <a:pt x="2879" y="349"/>
                  </a:lnTo>
                  <a:cubicBezTo>
                    <a:pt x="2962" y="349"/>
                    <a:pt x="2962" y="258"/>
                    <a:pt x="2962" y="174"/>
                  </a:cubicBezTo>
                  <a:cubicBezTo>
                    <a:pt x="2879" y="84"/>
                    <a:pt x="2788" y="84"/>
                    <a:pt x="2705" y="84"/>
                  </a:cubicBezTo>
                  <a:lnTo>
                    <a:pt x="1220" y="781"/>
                  </a:lnTo>
                  <a:lnTo>
                    <a:pt x="1220" y="84"/>
                  </a:lnTo>
                  <a:cubicBezTo>
                    <a:pt x="1220" y="84"/>
                    <a:pt x="1137" y="0"/>
                    <a:pt x="1046" y="0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4279650" y="3015050"/>
              <a:ext cx="159075" cy="86150"/>
            </a:xfrm>
            <a:custGeom>
              <a:rect b="b" l="l" r="r" t="t"/>
              <a:pathLst>
                <a:path extrusionOk="0" h="3446" w="6363">
                  <a:moveTo>
                    <a:pt x="6097" y="1"/>
                  </a:moveTo>
                  <a:cubicBezTo>
                    <a:pt x="6097" y="1"/>
                    <a:pt x="2007" y="872"/>
                    <a:pt x="788" y="1304"/>
                  </a:cubicBezTo>
                  <a:cubicBezTo>
                    <a:pt x="265" y="1478"/>
                    <a:pt x="0" y="2000"/>
                    <a:pt x="91" y="2523"/>
                  </a:cubicBezTo>
                  <a:cubicBezTo>
                    <a:pt x="219" y="3104"/>
                    <a:pt x="677" y="3445"/>
                    <a:pt x="1155" y="3445"/>
                  </a:cubicBezTo>
                  <a:cubicBezTo>
                    <a:pt x="1325" y="3445"/>
                    <a:pt x="1497" y="3402"/>
                    <a:pt x="1659" y="3310"/>
                  </a:cubicBezTo>
                  <a:lnTo>
                    <a:pt x="6362" y="955"/>
                  </a:lnTo>
                  <a:lnTo>
                    <a:pt x="609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4419000" y="3007500"/>
              <a:ext cx="24075" cy="42425"/>
            </a:xfrm>
            <a:custGeom>
              <a:rect b="b" l="l" r="r" t="t"/>
              <a:pathLst>
                <a:path extrusionOk="0" h="1697" w="963">
                  <a:moveTo>
                    <a:pt x="522" y="1"/>
                  </a:moveTo>
                  <a:cubicBezTo>
                    <a:pt x="496" y="1"/>
                    <a:pt x="468" y="10"/>
                    <a:pt x="440" y="38"/>
                  </a:cubicBezTo>
                  <a:lnTo>
                    <a:pt x="91" y="128"/>
                  </a:lnTo>
                  <a:cubicBezTo>
                    <a:pt x="1" y="128"/>
                    <a:pt x="1" y="212"/>
                    <a:pt x="1" y="303"/>
                  </a:cubicBezTo>
                  <a:lnTo>
                    <a:pt x="440" y="1606"/>
                  </a:lnTo>
                  <a:cubicBezTo>
                    <a:pt x="440" y="1606"/>
                    <a:pt x="440" y="1696"/>
                    <a:pt x="523" y="1696"/>
                  </a:cubicBezTo>
                  <a:lnTo>
                    <a:pt x="872" y="1606"/>
                  </a:lnTo>
                  <a:cubicBezTo>
                    <a:pt x="962" y="1606"/>
                    <a:pt x="962" y="1522"/>
                    <a:pt x="962" y="1522"/>
                  </a:cubicBezTo>
                  <a:lnTo>
                    <a:pt x="614" y="38"/>
                  </a:lnTo>
                  <a:cubicBezTo>
                    <a:pt x="614" y="38"/>
                    <a:pt x="574" y="1"/>
                    <a:pt x="522" y="1"/>
                  </a:cubicBezTo>
                  <a:close/>
                </a:path>
              </a:pathLst>
            </a:custGeom>
            <a:solidFill>
              <a:srgbClr val="EFED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4181750" y="3044525"/>
              <a:ext cx="156800" cy="57650"/>
            </a:xfrm>
            <a:custGeom>
              <a:rect b="b" l="l" r="r" t="t"/>
              <a:pathLst>
                <a:path extrusionOk="0" h="2306" w="6272">
                  <a:moveTo>
                    <a:pt x="2079" y="1"/>
                  </a:moveTo>
                  <a:cubicBezTo>
                    <a:pt x="1459" y="1"/>
                    <a:pt x="985" y="11"/>
                    <a:pt x="955" y="41"/>
                  </a:cubicBezTo>
                  <a:cubicBezTo>
                    <a:pt x="348" y="125"/>
                    <a:pt x="0" y="738"/>
                    <a:pt x="84" y="1344"/>
                  </a:cubicBezTo>
                  <a:cubicBezTo>
                    <a:pt x="174" y="1783"/>
                    <a:pt x="523" y="2131"/>
                    <a:pt x="955" y="2215"/>
                  </a:cubicBezTo>
                  <a:lnTo>
                    <a:pt x="5136" y="2306"/>
                  </a:lnTo>
                  <a:cubicBezTo>
                    <a:pt x="5749" y="2306"/>
                    <a:pt x="6271" y="1692"/>
                    <a:pt x="6181" y="996"/>
                  </a:cubicBezTo>
                  <a:cubicBezTo>
                    <a:pt x="6097" y="473"/>
                    <a:pt x="5658" y="125"/>
                    <a:pt x="5136" y="41"/>
                  </a:cubicBezTo>
                  <a:cubicBezTo>
                    <a:pt x="5136" y="41"/>
                    <a:pt x="3318" y="1"/>
                    <a:pt x="2079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3837675" y="2986650"/>
              <a:ext cx="82775" cy="55500"/>
            </a:xfrm>
            <a:custGeom>
              <a:rect b="b" l="l" r="r" t="t"/>
              <a:pathLst>
                <a:path extrusionOk="0" h="2220" w="3311">
                  <a:moveTo>
                    <a:pt x="2266" y="1"/>
                  </a:moveTo>
                  <a:cubicBezTo>
                    <a:pt x="2175" y="1"/>
                    <a:pt x="2175" y="1"/>
                    <a:pt x="2175" y="91"/>
                  </a:cubicBezTo>
                  <a:cubicBezTo>
                    <a:pt x="2091" y="175"/>
                    <a:pt x="2175" y="349"/>
                    <a:pt x="2175" y="698"/>
                  </a:cubicBezTo>
                  <a:lnTo>
                    <a:pt x="607" y="91"/>
                  </a:lnTo>
                  <a:cubicBezTo>
                    <a:pt x="579" y="61"/>
                    <a:pt x="551" y="51"/>
                    <a:pt x="525" y="51"/>
                  </a:cubicBezTo>
                  <a:cubicBezTo>
                    <a:pt x="473" y="51"/>
                    <a:pt x="433" y="91"/>
                    <a:pt x="433" y="91"/>
                  </a:cubicBezTo>
                  <a:cubicBezTo>
                    <a:pt x="433" y="175"/>
                    <a:pt x="433" y="266"/>
                    <a:pt x="524" y="349"/>
                  </a:cubicBezTo>
                  <a:lnTo>
                    <a:pt x="1652" y="962"/>
                  </a:lnTo>
                  <a:lnTo>
                    <a:pt x="175" y="614"/>
                  </a:lnTo>
                  <a:cubicBezTo>
                    <a:pt x="85" y="614"/>
                    <a:pt x="1" y="698"/>
                    <a:pt x="1" y="788"/>
                  </a:cubicBezTo>
                  <a:cubicBezTo>
                    <a:pt x="1" y="872"/>
                    <a:pt x="85" y="872"/>
                    <a:pt x="85" y="962"/>
                  </a:cubicBezTo>
                  <a:lnTo>
                    <a:pt x="1478" y="1311"/>
                  </a:lnTo>
                  <a:lnTo>
                    <a:pt x="259" y="1311"/>
                  </a:lnTo>
                  <a:cubicBezTo>
                    <a:pt x="175" y="1394"/>
                    <a:pt x="85" y="1394"/>
                    <a:pt x="85" y="1485"/>
                  </a:cubicBezTo>
                  <a:cubicBezTo>
                    <a:pt x="85" y="1569"/>
                    <a:pt x="175" y="1569"/>
                    <a:pt x="175" y="1569"/>
                  </a:cubicBezTo>
                  <a:lnTo>
                    <a:pt x="1478" y="1743"/>
                  </a:lnTo>
                  <a:lnTo>
                    <a:pt x="433" y="1917"/>
                  </a:lnTo>
                  <a:cubicBezTo>
                    <a:pt x="433" y="1917"/>
                    <a:pt x="349" y="2008"/>
                    <a:pt x="349" y="2091"/>
                  </a:cubicBezTo>
                  <a:cubicBezTo>
                    <a:pt x="433" y="2091"/>
                    <a:pt x="433" y="2182"/>
                    <a:pt x="524" y="2182"/>
                  </a:cubicBezTo>
                  <a:cubicBezTo>
                    <a:pt x="524" y="2182"/>
                    <a:pt x="1103" y="2219"/>
                    <a:pt x="1774" y="2219"/>
                  </a:cubicBezTo>
                  <a:cubicBezTo>
                    <a:pt x="2109" y="2219"/>
                    <a:pt x="2468" y="2210"/>
                    <a:pt x="2788" y="2182"/>
                  </a:cubicBezTo>
                  <a:cubicBezTo>
                    <a:pt x="2872" y="2182"/>
                    <a:pt x="3046" y="2182"/>
                    <a:pt x="3220" y="1917"/>
                  </a:cubicBezTo>
                  <a:cubicBezTo>
                    <a:pt x="3311" y="1659"/>
                    <a:pt x="3220" y="1569"/>
                    <a:pt x="3137" y="1485"/>
                  </a:cubicBezTo>
                  <a:cubicBezTo>
                    <a:pt x="3137" y="1485"/>
                    <a:pt x="2788" y="872"/>
                    <a:pt x="2614" y="349"/>
                  </a:cubicBezTo>
                  <a:cubicBezTo>
                    <a:pt x="2523" y="175"/>
                    <a:pt x="2440" y="91"/>
                    <a:pt x="2266" y="1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3905100" y="3015050"/>
              <a:ext cx="159075" cy="86150"/>
            </a:xfrm>
            <a:custGeom>
              <a:rect b="b" l="l" r="r" t="t"/>
              <a:pathLst>
                <a:path extrusionOk="0" h="3446" w="6363">
                  <a:moveTo>
                    <a:pt x="265" y="1"/>
                  </a:moveTo>
                  <a:lnTo>
                    <a:pt x="1" y="955"/>
                  </a:lnTo>
                  <a:lnTo>
                    <a:pt x="4704" y="3310"/>
                  </a:lnTo>
                  <a:cubicBezTo>
                    <a:pt x="4865" y="3402"/>
                    <a:pt x="5038" y="3445"/>
                    <a:pt x="5208" y="3445"/>
                  </a:cubicBezTo>
                  <a:cubicBezTo>
                    <a:pt x="5686" y="3445"/>
                    <a:pt x="6144" y="3104"/>
                    <a:pt x="6272" y="2523"/>
                  </a:cubicBezTo>
                  <a:cubicBezTo>
                    <a:pt x="6363" y="2000"/>
                    <a:pt x="6098" y="1478"/>
                    <a:pt x="5575" y="1304"/>
                  </a:cubicBezTo>
                  <a:cubicBezTo>
                    <a:pt x="4356" y="872"/>
                    <a:pt x="265" y="1"/>
                    <a:pt x="26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3903025" y="3008425"/>
              <a:ext cx="23875" cy="42350"/>
            </a:xfrm>
            <a:custGeom>
              <a:rect b="b" l="l" r="r" t="t"/>
              <a:pathLst>
                <a:path extrusionOk="0" h="1694" w="955">
                  <a:moveTo>
                    <a:pt x="523" y="1"/>
                  </a:moveTo>
                  <a:cubicBezTo>
                    <a:pt x="432" y="1"/>
                    <a:pt x="348" y="1"/>
                    <a:pt x="348" y="91"/>
                  </a:cubicBezTo>
                  <a:lnTo>
                    <a:pt x="0" y="1394"/>
                  </a:lnTo>
                  <a:cubicBezTo>
                    <a:pt x="0" y="1485"/>
                    <a:pt x="0" y="1485"/>
                    <a:pt x="84" y="1485"/>
                  </a:cubicBezTo>
                  <a:lnTo>
                    <a:pt x="432" y="1659"/>
                  </a:lnTo>
                  <a:cubicBezTo>
                    <a:pt x="432" y="1684"/>
                    <a:pt x="440" y="1694"/>
                    <a:pt x="451" y="1694"/>
                  </a:cubicBezTo>
                  <a:cubicBezTo>
                    <a:pt x="477" y="1694"/>
                    <a:pt x="523" y="1633"/>
                    <a:pt x="523" y="1569"/>
                  </a:cubicBezTo>
                  <a:lnTo>
                    <a:pt x="955" y="266"/>
                  </a:lnTo>
                  <a:cubicBezTo>
                    <a:pt x="955" y="175"/>
                    <a:pt x="955" y="91"/>
                    <a:pt x="871" y="91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rgbClr val="EFED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4005275" y="3044525"/>
              <a:ext cx="156800" cy="57650"/>
            </a:xfrm>
            <a:custGeom>
              <a:rect b="b" l="l" r="r" t="t"/>
              <a:pathLst>
                <a:path extrusionOk="0" h="2306" w="6272">
                  <a:moveTo>
                    <a:pt x="4214" y="1"/>
                  </a:moveTo>
                  <a:cubicBezTo>
                    <a:pt x="3000" y="1"/>
                    <a:pt x="1220" y="41"/>
                    <a:pt x="1220" y="41"/>
                  </a:cubicBezTo>
                  <a:cubicBezTo>
                    <a:pt x="697" y="125"/>
                    <a:pt x="175" y="473"/>
                    <a:pt x="91" y="996"/>
                  </a:cubicBezTo>
                  <a:cubicBezTo>
                    <a:pt x="0" y="1692"/>
                    <a:pt x="523" y="2306"/>
                    <a:pt x="1220" y="2306"/>
                  </a:cubicBezTo>
                  <a:lnTo>
                    <a:pt x="5317" y="2215"/>
                  </a:lnTo>
                  <a:cubicBezTo>
                    <a:pt x="5749" y="2131"/>
                    <a:pt x="6097" y="1783"/>
                    <a:pt x="6188" y="1344"/>
                  </a:cubicBezTo>
                  <a:cubicBezTo>
                    <a:pt x="6272" y="738"/>
                    <a:pt x="5923" y="125"/>
                    <a:pt x="5317" y="41"/>
                  </a:cubicBezTo>
                  <a:cubicBezTo>
                    <a:pt x="5287" y="11"/>
                    <a:pt x="4821" y="1"/>
                    <a:pt x="4214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4103350" y="3183800"/>
              <a:ext cx="135025" cy="99025"/>
            </a:xfrm>
            <a:custGeom>
              <a:rect b="b" l="l" r="r" t="t"/>
              <a:pathLst>
                <a:path extrusionOk="0" h="3961" w="5401">
                  <a:moveTo>
                    <a:pt x="2701" y="1"/>
                  </a:moveTo>
                  <a:cubicBezTo>
                    <a:pt x="1350" y="1"/>
                    <a:pt x="0" y="480"/>
                    <a:pt x="0" y="1438"/>
                  </a:cubicBezTo>
                  <a:cubicBezTo>
                    <a:pt x="0" y="3354"/>
                    <a:pt x="781" y="3961"/>
                    <a:pt x="2697" y="3961"/>
                  </a:cubicBezTo>
                  <a:cubicBezTo>
                    <a:pt x="4613" y="3961"/>
                    <a:pt x="5401" y="3612"/>
                    <a:pt x="5401" y="1438"/>
                  </a:cubicBezTo>
                  <a:cubicBezTo>
                    <a:pt x="5401" y="480"/>
                    <a:pt x="4051" y="1"/>
                    <a:pt x="2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4103350" y="3032475"/>
              <a:ext cx="135025" cy="204875"/>
            </a:xfrm>
            <a:custGeom>
              <a:rect b="b" l="l" r="r" t="t"/>
              <a:pathLst>
                <a:path extrusionOk="0" h="8195" w="5401">
                  <a:moveTo>
                    <a:pt x="2697" y="0"/>
                  </a:moveTo>
                  <a:cubicBezTo>
                    <a:pt x="2349" y="0"/>
                    <a:pt x="1652" y="258"/>
                    <a:pt x="1220" y="432"/>
                  </a:cubicBezTo>
                  <a:cubicBezTo>
                    <a:pt x="781" y="607"/>
                    <a:pt x="523" y="1046"/>
                    <a:pt x="523" y="1478"/>
                  </a:cubicBezTo>
                  <a:lnTo>
                    <a:pt x="0" y="7575"/>
                  </a:lnTo>
                  <a:cubicBezTo>
                    <a:pt x="0" y="7575"/>
                    <a:pt x="1007" y="8194"/>
                    <a:pt x="2607" y="8194"/>
                  </a:cubicBezTo>
                  <a:cubicBezTo>
                    <a:pt x="3407" y="8194"/>
                    <a:pt x="4355" y="8039"/>
                    <a:pt x="5401" y="7575"/>
                  </a:cubicBezTo>
                  <a:lnTo>
                    <a:pt x="5052" y="1568"/>
                  </a:lnTo>
                  <a:cubicBezTo>
                    <a:pt x="5052" y="1046"/>
                    <a:pt x="4787" y="607"/>
                    <a:pt x="4355" y="432"/>
                  </a:cubicBezTo>
                  <a:cubicBezTo>
                    <a:pt x="3833" y="258"/>
                    <a:pt x="3045" y="0"/>
                    <a:pt x="269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4101075" y="3038925"/>
              <a:ext cx="137300" cy="201250"/>
            </a:xfrm>
            <a:custGeom>
              <a:rect b="b" l="l" r="r" t="t"/>
              <a:pathLst>
                <a:path extrusionOk="0" h="8050" w="5492">
                  <a:moveTo>
                    <a:pt x="1659" y="0"/>
                  </a:moveTo>
                  <a:cubicBezTo>
                    <a:pt x="1569" y="91"/>
                    <a:pt x="1394" y="174"/>
                    <a:pt x="1311" y="174"/>
                  </a:cubicBezTo>
                  <a:cubicBezTo>
                    <a:pt x="1220" y="174"/>
                    <a:pt x="1220" y="265"/>
                    <a:pt x="1137" y="265"/>
                  </a:cubicBezTo>
                  <a:cubicBezTo>
                    <a:pt x="1137" y="1136"/>
                    <a:pt x="698" y="2091"/>
                    <a:pt x="349" y="2439"/>
                  </a:cubicBezTo>
                  <a:lnTo>
                    <a:pt x="1" y="7407"/>
                  </a:lnTo>
                  <a:cubicBezTo>
                    <a:pt x="1121" y="7891"/>
                    <a:pt x="2125" y="8049"/>
                    <a:pt x="2959" y="8049"/>
                  </a:cubicBezTo>
                  <a:cubicBezTo>
                    <a:pt x="4527" y="8049"/>
                    <a:pt x="5492" y="7491"/>
                    <a:pt x="5492" y="7491"/>
                  </a:cubicBezTo>
                  <a:lnTo>
                    <a:pt x="5317" y="2439"/>
                  </a:lnTo>
                  <a:cubicBezTo>
                    <a:pt x="4969" y="2091"/>
                    <a:pt x="4446" y="1310"/>
                    <a:pt x="4446" y="265"/>
                  </a:cubicBezTo>
                  <a:cubicBezTo>
                    <a:pt x="4356" y="265"/>
                    <a:pt x="4007" y="91"/>
                    <a:pt x="3924" y="0"/>
                  </a:cubicBezTo>
                  <a:cubicBezTo>
                    <a:pt x="3659" y="697"/>
                    <a:pt x="3136" y="2530"/>
                    <a:pt x="2788" y="4794"/>
                  </a:cubicBezTo>
                  <a:cubicBezTo>
                    <a:pt x="2530" y="2530"/>
                    <a:pt x="1833" y="697"/>
                    <a:pt x="1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4143500" y="2975850"/>
              <a:ext cx="53425" cy="71900"/>
            </a:xfrm>
            <a:custGeom>
              <a:rect b="b" l="l" r="r" t="t"/>
              <a:pathLst>
                <a:path extrusionOk="0" h="2876" w="2137">
                  <a:moveTo>
                    <a:pt x="311" y="1"/>
                  </a:moveTo>
                  <a:cubicBezTo>
                    <a:pt x="311" y="1"/>
                    <a:pt x="220" y="2001"/>
                    <a:pt x="46" y="2440"/>
                  </a:cubicBezTo>
                  <a:cubicBezTo>
                    <a:pt x="1" y="2722"/>
                    <a:pt x="613" y="2876"/>
                    <a:pt x="1187" y="2876"/>
                  </a:cubicBezTo>
                  <a:cubicBezTo>
                    <a:pt x="1676" y="2876"/>
                    <a:pt x="2136" y="2764"/>
                    <a:pt x="2136" y="2523"/>
                  </a:cubicBezTo>
                  <a:cubicBezTo>
                    <a:pt x="2136" y="1917"/>
                    <a:pt x="1878" y="1"/>
                    <a:pt x="1878" y="1"/>
                  </a:cubicBezTo>
                  <a:close/>
                </a:path>
              </a:pathLst>
            </a:custGeom>
            <a:solidFill>
              <a:srgbClr val="E2B3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4146900" y="2986650"/>
              <a:ext cx="47925" cy="37150"/>
            </a:xfrm>
            <a:custGeom>
              <a:rect b="b" l="l" r="r" t="t"/>
              <a:pathLst>
                <a:path extrusionOk="0" h="1486" w="1917">
                  <a:moveTo>
                    <a:pt x="1826" y="1"/>
                  </a:moveTo>
                  <a:lnTo>
                    <a:pt x="175" y="91"/>
                  </a:lnTo>
                  <a:cubicBezTo>
                    <a:pt x="84" y="440"/>
                    <a:pt x="84" y="1046"/>
                    <a:pt x="0" y="1485"/>
                  </a:cubicBezTo>
                  <a:lnTo>
                    <a:pt x="1917" y="962"/>
                  </a:lnTo>
                  <a:cubicBezTo>
                    <a:pt x="1826" y="614"/>
                    <a:pt x="1826" y="266"/>
                    <a:pt x="1826" y="1"/>
                  </a:cubicBezTo>
                  <a:close/>
                </a:path>
              </a:pathLst>
            </a:custGeom>
            <a:solidFill>
              <a:srgbClr val="DFA3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4151250" y="3034575"/>
              <a:ext cx="39225" cy="28400"/>
            </a:xfrm>
            <a:custGeom>
              <a:rect b="b" l="l" r="r" t="t"/>
              <a:pathLst>
                <a:path extrusionOk="0" h="1136" w="1569">
                  <a:moveTo>
                    <a:pt x="1" y="0"/>
                  </a:moveTo>
                  <a:lnTo>
                    <a:pt x="175" y="1045"/>
                  </a:lnTo>
                  <a:lnTo>
                    <a:pt x="781" y="697"/>
                  </a:lnTo>
                  <a:lnTo>
                    <a:pt x="1478" y="1136"/>
                  </a:lnTo>
                  <a:lnTo>
                    <a:pt x="1568" y="0"/>
                  </a:lnTo>
                  <a:lnTo>
                    <a:pt x="872" y="4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153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4099000" y="3023775"/>
              <a:ext cx="67425" cy="28225"/>
            </a:xfrm>
            <a:custGeom>
              <a:rect b="b" l="l" r="r" t="t"/>
              <a:pathLst>
                <a:path extrusionOk="0" h="1129" w="2697">
                  <a:moveTo>
                    <a:pt x="0" y="0"/>
                  </a:moveTo>
                  <a:lnTo>
                    <a:pt x="1303" y="1129"/>
                  </a:lnTo>
                  <a:lnTo>
                    <a:pt x="2697" y="174"/>
                  </a:lnTo>
                  <a:lnTo>
                    <a:pt x="2697" y="174"/>
                  </a:lnTo>
                  <a:cubicBezTo>
                    <a:pt x="2600" y="186"/>
                    <a:pt x="2477" y="191"/>
                    <a:pt x="2338" y="191"/>
                  </a:cubicBezTo>
                  <a:cubicBezTo>
                    <a:pt x="1481" y="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4177375" y="3023775"/>
              <a:ext cx="67450" cy="28225"/>
            </a:xfrm>
            <a:custGeom>
              <a:rect b="b" l="l" r="r" t="t"/>
              <a:pathLst>
                <a:path extrusionOk="0" h="1129" w="2698">
                  <a:moveTo>
                    <a:pt x="2698" y="0"/>
                  </a:moveTo>
                  <a:cubicBezTo>
                    <a:pt x="2697" y="0"/>
                    <a:pt x="1217" y="191"/>
                    <a:pt x="360" y="191"/>
                  </a:cubicBezTo>
                  <a:cubicBezTo>
                    <a:pt x="221" y="191"/>
                    <a:pt x="98" y="186"/>
                    <a:pt x="1" y="174"/>
                  </a:cubicBezTo>
                  <a:lnTo>
                    <a:pt x="1" y="174"/>
                  </a:lnTo>
                  <a:lnTo>
                    <a:pt x="1394" y="1129"/>
                  </a:lnTo>
                  <a:lnTo>
                    <a:pt x="26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3751375" y="2716575"/>
              <a:ext cx="182150" cy="171950"/>
            </a:xfrm>
            <a:custGeom>
              <a:rect b="b" l="l" r="r" t="t"/>
              <a:pathLst>
                <a:path extrusionOk="0" h="6878" w="7286">
                  <a:moveTo>
                    <a:pt x="4058" y="0"/>
                  </a:moveTo>
                  <a:cubicBezTo>
                    <a:pt x="1" y="0"/>
                    <a:pt x="1141" y="6877"/>
                    <a:pt x="5702" y="6877"/>
                  </a:cubicBezTo>
                  <a:cubicBezTo>
                    <a:pt x="6191" y="6877"/>
                    <a:pt x="6720" y="6798"/>
                    <a:pt x="7285" y="6623"/>
                  </a:cubicBezTo>
                  <a:lnTo>
                    <a:pt x="4930" y="94"/>
                  </a:lnTo>
                  <a:cubicBezTo>
                    <a:pt x="4616" y="30"/>
                    <a:pt x="4326" y="0"/>
                    <a:pt x="40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3833325" y="2771700"/>
              <a:ext cx="47925" cy="75625"/>
            </a:xfrm>
            <a:custGeom>
              <a:rect b="b" l="l" r="r" t="t"/>
              <a:pathLst>
                <a:path extrusionOk="0" h="3025" w="1917">
                  <a:moveTo>
                    <a:pt x="217" y="0"/>
                  </a:moveTo>
                  <a:cubicBezTo>
                    <a:pt x="173" y="0"/>
                    <a:pt x="130" y="21"/>
                    <a:pt x="84" y="63"/>
                  </a:cubicBezTo>
                  <a:cubicBezTo>
                    <a:pt x="1" y="63"/>
                    <a:pt x="1" y="237"/>
                    <a:pt x="84" y="328"/>
                  </a:cubicBezTo>
                  <a:lnTo>
                    <a:pt x="1478" y="2244"/>
                  </a:lnTo>
                  <a:lnTo>
                    <a:pt x="259" y="2676"/>
                  </a:lnTo>
                  <a:cubicBezTo>
                    <a:pt x="175" y="2767"/>
                    <a:pt x="175" y="2850"/>
                    <a:pt x="175" y="2941"/>
                  </a:cubicBezTo>
                  <a:cubicBezTo>
                    <a:pt x="175" y="3024"/>
                    <a:pt x="349" y="3024"/>
                    <a:pt x="433" y="3024"/>
                  </a:cubicBezTo>
                  <a:lnTo>
                    <a:pt x="1826" y="2502"/>
                  </a:lnTo>
                  <a:lnTo>
                    <a:pt x="1917" y="2418"/>
                  </a:lnTo>
                  <a:lnTo>
                    <a:pt x="1917" y="2244"/>
                  </a:lnTo>
                  <a:lnTo>
                    <a:pt x="349" y="63"/>
                  </a:lnTo>
                  <a:cubicBezTo>
                    <a:pt x="304" y="21"/>
                    <a:pt x="260" y="0"/>
                    <a:pt x="217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4412550" y="2720175"/>
              <a:ext cx="178300" cy="171650"/>
            </a:xfrm>
            <a:custGeom>
              <a:rect b="b" l="l" r="r" t="t"/>
              <a:pathLst>
                <a:path extrusionOk="0" h="6866" w="7132">
                  <a:moveTo>
                    <a:pt x="3095" y="1"/>
                  </a:moveTo>
                  <a:cubicBezTo>
                    <a:pt x="2790" y="1"/>
                    <a:pt x="2455" y="40"/>
                    <a:pt x="2091" y="124"/>
                  </a:cubicBezTo>
                  <a:lnTo>
                    <a:pt x="1" y="6653"/>
                  </a:lnTo>
                  <a:cubicBezTo>
                    <a:pt x="519" y="6799"/>
                    <a:pt x="1005" y="6866"/>
                    <a:pt x="1456" y="6866"/>
                  </a:cubicBezTo>
                  <a:cubicBezTo>
                    <a:pt x="6047" y="6866"/>
                    <a:pt x="7131" y="1"/>
                    <a:pt x="3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4462550" y="2771700"/>
              <a:ext cx="45850" cy="75625"/>
            </a:xfrm>
            <a:custGeom>
              <a:rect b="b" l="l" r="r" t="t"/>
              <a:pathLst>
                <a:path extrusionOk="0" h="3025" w="1834">
                  <a:moveTo>
                    <a:pt x="1624" y="0"/>
                  </a:moveTo>
                  <a:cubicBezTo>
                    <a:pt x="1591" y="0"/>
                    <a:pt x="1569" y="21"/>
                    <a:pt x="1569" y="63"/>
                  </a:cubicBezTo>
                  <a:lnTo>
                    <a:pt x="1" y="2244"/>
                  </a:lnTo>
                  <a:lnTo>
                    <a:pt x="1" y="2418"/>
                  </a:lnTo>
                  <a:cubicBezTo>
                    <a:pt x="1" y="2418"/>
                    <a:pt x="1" y="2502"/>
                    <a:pt x="91" y="2502"/>
                  </a:cubicBezTo>
                  <a:lnTo>
                    <a:pt x="1485" y="3024"/>
                  </a:lnTo>
                  <a:cubicBezTo>
                    <a:pt x="1569" y="3024"/>
                    <a:pt x="1659" y="3024"/>
                    <a:pt x="1743" y="2941"/>
                  </a:cubicBezTo>
                  <a:cubicBezTo>
                    <a:pt x="1743" y="2850"/>
                    <a:pt x="1659" y="2767"/>
                    <a:pt x="1569" y="2676"/>
                  </a:cubicBezTo>
                  <a:lnTo>
                    <a:pt x="440" y="2244"/>
                  </a:lnTo>
                  <a:lnTo>
                    <a:pt x="1833" y="328"/>
                  </a:lnTo>
                  <a:cubicBezTo>
                    <a:pt x="1833" y="237"/>
                    <a:pt x="1833" y="63"/>
                    <a:pt x="1743" y="63"/>
                  </a:cubicBezTo>
                  <a:cubicBezTo>
                    <a:pt x="1701" y="21"/>
                    <a:pt x="1657" y="0"/>
                    <a:pt x="1624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3848475" y="2350775"/>
              <a:ext cx="646525" cy="640350"/>
            </a:xfrm>
            <a:custGeom>
              <a:rect b="b" l="l" r="r" t="t"/>
              <a:pathLst>
                <a:path extrusionOk="0" h="25614" w="25861">
                  <a:moveTo>
                    <a:pt x="12998" y="0"/>
                  </a:moveTo>
                  <a:cubicBezTo>
                    <a:pt x="12905" y="0"/>
                    <a:pt x="12812" y="1"/>
                    <a:pt x="12718" y="2"/>
                  </a:cubicBezTo>
                  <a:cubicBezTo>
                    <a:pt x="1" y="93"/>
                    <a:pt x="963" y="12196"/>
                    <a:pt x="963" y="12196"/>
                  </a:cubicBezTo>
                  <a:cubicBezTo>
                    <a:pt x="963" y="18483"/>
                    <a:pt x="1303" y="25613"/>
                    <a:pt x="12485" y="25613"/>
                  </a:cubicBezTo>
                  <a:cubicBezTo>
                    <a:pt x="12619" y="25613"/>
                    <a:pt x="12755" y="25612"/>
                    <a:pt x="12892" y="25610"/>
                  </a:cubicBezTo>
                  <a:cubicBezTo>
                    <a:pt x="24480" y="25526"/>
                    <a:pt x="24912" y="18294"/>
                    <a:pt x="24912" y="11939"/>
                  </a:cubicBezTo>
                  <a:cubicBezTo>
                    <a:pt x="24912" y="11939"/>
                    <a:pt x="25860" y="0"/>
                    <a:pt x="12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3800975" y="2342100"/>
              <a:ext cx="740000" cy="398600"/>
            </a:xfrm>
            <a:custGeom>
              <a:rect b="b" l="l" r="r" t="t"/>
              <a:pathLst>
                <a:path extrusionOk="0" h="15944" w="29600">
                  <a:moveTo>
                    <a:pt x="14671" y="1"/>
                  </a:moveTo>
                  <a:cubicBezTo>
                    <a:pt x="0" y="1"/>
                    <a:pt x="2863" y="15157"/>
                    <a:pt x="2863" y="15157"/>
                  </a:cubicBezTo>
                  <a:lnTo>
                    <a:pt x="2863" y="15944"/>
                  </a:lnTo>
                  <a:cubicBezTo>
                    <a:pt x="2863" y="15944"/>
                    <a:pt x="5650" y="15770"/>
                    <a:pt x="5998" y="14028"/>
                  </a:cubicBezTo>
                  <a:cubicBezTo>
                    <a:pt x="6347" y="12286"/>
                    <a:pt x="6779" y="8453"/>
                    <a:pt x="8611" y="7666"/>
                  </a:cubicBezTo>
                  <a:cubicBezTo>
                    <a:pt x="9138" y="7423"/>
                    <a:pt x="9649" y="7320"/>
                    <a:pt x="10138" y="7320"/>
                  </a:cubicBezTo>
                  <a:cubicBezTo>
                    <a:pt x="12802" y="7320"/>
                    <a:pt x="14792" y="10369"/>
                    <a:pt x="14792" y="10369"/>
                  </a:cubicBezTo>
                  <a:cubicBezTo>
                    <a:pt x="14792" y="10369"/>
                    <a:pt x="16782" y="7320"/>
                    <a:pt x="19450" y="7320"/>
                  </a:cubicBezTo>
                  <a:cubicBezTo>
                    <a:pt x="19940" y="7320"/>
                    <a:pt x="20452" y="7423"/>
                    <a:pt x="20980" y="7666"/>
                  </a:cubicBezTo>
                  <a:cubicBezTo>
                    <a:pt x="22805" y="8453"/>
                    <a:pt x="23244" y="12286"/>
                    <a:pt x="23593" y="14028"/>
                  </a:cubicBezTo>
                  <a:cubicBezTo>
                    <a:pt x="24025" y="15770"/>
                    <a:pt x="26728" y="15944"/>
                    <a:pt x="26728" y="15944"/>
                  </a:cubicBezTo>
                  <a:lnTo>
                    <a:pt x="26728" y="15157"/>
                  </a:lnTo>
                  <a:cubicBezTo>
                    <a:pt x="26728" y="15157"/>
                    <a:pt x="29599" y="92"/>
                    <a:pt x="14792" y="1"/>
                  </a:cubicBezTo>
                  <a:cubicBezTo>
                    <a:pt x="14752" y="1"/>
                    <a:pt x="14711" y="1"/>
                    <a:pt x="146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3920425" y="2721000"/>
              <a:ext cx="119700" cy="117600"/>
            </a:xfrm>
            <a:custGeom>
              <a:rect b="b" l="l" r="r" t="t"/>
              <a:pathLst>
                <a:path extrusionOk="0" h="4704" w="4788">
                  <a:moveTo>
                    <a:pt x="2349" y="1"/>
                  </a:moveTo>
                  <a:cubicBezTo>
                    <a:pt x="1046" y="1"/>
                    <a:pt x="1" y="1046"/>
                    <a:pt x="1" y="2356"/>
                  </a:cubicBezTo>
                  <a:cubicBezTo>
                    <a:pt x="1" y="3659"/>
                    <a:pt x="1130" y="4704"/>
                    <a:pt x="2440" y="4704"/>
                  </a:cubicBezTo>
                  <a:cubicBezTo>
                    <a:pt x="3743" y="4704"/>
                    <a:pt x="4788" y="3659"/>
                    <a:pt x="4788" y="2356"/>
                  </a:cubicBezTo>
                  <a:cubicBezTo>
                    <a:pt x="4704" y="1046"/>
                    <a:pt x="3659" y="1"/>
                    <a:pt x="2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4303675" y="2716650"/>
              <a:ext cx="119700" cy="117600"/>
            </a:xfrm>
            <a:custGeom>
              <a:rect b="b" l="l" r="r" t="t"/>
              <a:pathLst>
                <a:path extrusionOk="0" h="4704" w="4788">
                  <a:moveTo>
                    <a:pt x="2349" y="0"/>
                  </a:moveTo>
                  <a:cubicBezTo>
                    <a:pt x="1046" y="0"/>
                    <a:pt x="1" y="1046"/>
                    <a:pt x="84" y="2356"/>
                  </a:cubicBezTo>
                  <a:cubicBezTo>
                    <a:pt x="84" y="3659"/>
                    <a:pt x="1130" y="4704"/>
                    <a:pt x="2440" y="4704"/>
                  </a:cubicBezTo>
                  <a:cubicBezTo>
                    <a:pt x="3743" y="4704"/>
                    <a:pt x="4788" y="3659"/>
                    <a:pt x="4788" y="2356"/>
                  </a:cubicBezTo>
                  <a:cubicBezTo>
                    <a:pt x="4788" y="1046"/>
                    <a:pt x="3659" y="0"/>
                    <a:pt x="2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4140275" y="2710200"/>
              <a:ext cx="63275" cy="50025"/>
            </a:xfrm>
            <a:custGeom>
              <a:rect b="b" l="l" r="r" t="t"/>
              <a:pathLst>
                <a:path extrusionOk="0" h="2001" w="2531">
                  <a:moveTo>
                    <a:pt x="1220" y="0"/>
                  </a:moveTo>
                  <a:cubicBezTo>
                    <a:pt x="1046" y="0"/>
                    <a:pt x="962" y="84"/>
                    <a:pt x="788" y="175"/>
                  </a:cubicBezTo>
                  <a:cubicBezTo>
                    <a:pt x="614" y="349"/>
                    <a:pt x="349" y="523"/>
                    <a:pt x="265" y="781"/>
                  </a:cubicBezTo>
                  <a:cubicBezTo>
                    <a:pt x="91" y="1129"/>
                    <a:pt x="1" y="1394"/>
                    <a:pt x="1" y="1826"/>
                  </a:cubicBezTo>
                  <a:cubicBezTo>
                    <a:pt x="1" y="1917"/>
                    <a:pt x="91" y="2000"/>
                    <a:pt x="175" y="2000"/>
                  </a:cubicBezTo>
                  <a:cubicBezTo>
                    <a:pt x="265" y="2000"/>
                    <a:pt x="349" y="1917"/>
                    <a:pt x="349" y="1826"/>
                  </a:cubicBezTo>
                  <a:cubicBezTo>
                    <a:pt x="349" y="1394"/>
                    <a:pt x="523" y="1046"/>
                    <a:pt x="697" y="781"/>
                  </a:cubicBezTo>
                  <a:cubicBezTo>
                    <a:pt x="788" y="607"/>
                    <a:pt x="872" y="523"/>
                    <a:pt x="962" y="433"/>
                  </a:cubicBezTo>
                  <a:cubicBezTo>
                    <a:pt x="1136" y="433"/>
                    <a:pt x="1220" y="349"/>
                    <a:pt x="1220" y="349"/>
                  </a:cubicBezTo>
                  <a:cubicBezTo>
                    <a:pt x="1311" y="349"/>
                    <a:pt x="1394" y="433"/>
                    <a:pt x="1485" y="433"/>
                  </a:cubicBezTo>
                  <a:lnTo>
                    <a:pt x="2007" y="955"/>
                  </a:lnTo>
                  <a:cubicBezTo>
                    <a:pt x="2091" y="1220"/>
                    <a:pt x="2182" y="1478"/>
                    <a:pt x="2182" y="1826"/>
                  </a:cubicBezTo>
                  <a:cubicBezTo>
                    <a:pt x="2182" y="1917"/>
                    <a:pt x="2265" y="1917"/>
                    <a:pt x="2356" y="1917"/>
                  </a:cubicBezTo>
                  <a:cubicBezTo>
                    <a:pt x="2439" y="1917"/>
                    <a:pt x="2530" y="1917"/>
                    <a:pt x="2530" y="1743"/>
                  </a:cubicBezTo>
                  <a:cubicBezTo>
                    <a:pt x="2530" y="1304"/>
                    <a:pt x="2356" y="872"/>
                    <a:pt x="2091" y="523"/>
                  </a:cubicBezTo>
                  <a:cubicBezTo>
                    <a:pt x="2007" y="433"/>
                    <a:pt x="1833" y="258"/>
                    <a:pt x="1659" y="175"/>
                  </a:cubicBezTo>
                  <a:cubicBezTo>
                    <a:pt x="1568" y="84"/>
                    <a:pt x="1394" y="0"/>
                    <a:pt x="122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4031400" y="2601325"/>
              <a:ext cx="113250" cy="68375"/>
            </a:xfrm>
            <a:custGeom>
              <a:rect b="b" l="l" r="r" t="t"/>
              <a:pathLst>
                <a:path extrusionOk="0" h="2735" w="4530">
                  <a:moveTo>
                    <a:pt x="265" y="0"/>
                  </a:moveTo>
                  <a:cubicBezTo>
                    <a:pt x="175" y="0"/>
                    <a:pt x="91" y="0"/>
                    <a:pt x="91" y="84"/>
                  </a:cubicBezTo>
                  <a:cubicBezTo>
                    <a:pt x="1" y="175"/>
                    <a:pt x="1" y="258"/>
                    <a:pt x="91" y="349"/>
                  </a:cubicBezTo>
                  <a:lnTo>
                    <a:pt x="4272" y="2697"/>
                  </a:lnTo>
                  <a:cubicBezTo>
                    <a:pt x="4297" y="2724"/>
                    <a:pt x="4322" y="2735"/>
                    <a:pt x="4345" y="2735"/>
                  </a:cubicBezTo>
                  <a:cubicBezTo>
                    <a:pt x="4401" y="2735"/>
                    <a:pt x="4446" y="2672"/>
                    <a:pt x="4446" y="2613"/>
                  </a:cubicBezTo>
                  <a:cubicBezTo>
                    <a:pt x="4530" y="2523"/>
                    <a:pt x="4530" y="2439"/>
                    <a:pt x="4446" y="2439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040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4214325" y="2662300"/>
              <a:ext cx="39200" cy="67425"/>
            </a:xfrm>
            <a:custGeom>
              <a:rect b="b" l="l" r="r" t="t"/>
              <a:pathLst>
                <a:path extrusionOk="0" h="2697" w="1568">
                  <a:moveTo>
                    <a:pt x="787" y="0"/>
                  </a:moveTo>
                  <a:cubicBezTo>
                    <a:pt x="348" y="0"/>
                    <a:pt x="0" y="606"/>
                    <a:pt x="0" y="1303"/>
                  </a:cubicBezTo>
                  <a:cubicBezTo>
                    <a:pt x="0" y="2091"/>
                    <a:pt x="348" y="2697"/>
                    <a:pt x="787" y="2697"/>
                  </a:cubicBezTo>
                  <a:cubicBezTo>
                    <a:pt x="1220" y="2697"/>
                    <a:pt x="1568" y="2091"/>
                    <a:pt x="1568" y="1303"/>
                  </a:cubicBezTo>
                  <a:cubicBezTo>
                    <a:pt x="1568" y="606"/>
                    <a:pt x="1220" y="0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4083650" y="2657950"/>
              <a:ext cx="37150" cy="67425"/>
            </a:xfrm>
            <a:custGeom>
              <a:rect b="b" l="l" r="r" t="t"/>
              <a:pathLst>
                <a:path extrusionOk="0" h="2697" w="1486">
                  <a:moveTo>
                    <a:pt x="788" y="0"/>
                  </a:moveTo>
                  <a:cubicBezTo>
                    <a:pt x="349" y="0"/>
                    <a:pt x="1" y="606"/>
                    <a:pt x="1" y="1394"/>
                  </a:cubicBezTo>
                  <a:cubicBezTo>
                    <a:pt x="1" y="2090"/>
                    <a:pt x="266" y="2697"/>
                    <a:pt x="698" y="2697"/>
                  </a:cubicBezTo>
                  <a:cubicBezTo>
                    <a:pt x="1137" y="2697"/>
                    <a:pt x="1485" y="2090"/>
                    <a:pt x="1485" y="1394"/>
                  </a:cubicBezTo>
                  <a:cubicBezTo>
                    <a:pt x="1485" y="606"/>
                    <a:pt x="1137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4190450" y="2604725"/>
              <a:ext cx="113250" cy="68400"/>
            </a:xfrm>
            <a:custGeom>
              <a:rect b="b" l="l" r="r" t="t"/>
              <a:pathLst>
                <a:path extrusionOk="0" h="2736" w="4530">
                  <a:moveTo>
                    <a:pt x="4302" y="1"/>
                  </a:moveTo>
                  <a:cubicBezTo>
                    <a:pt x="4280" y="1"/>
                    <a:pt x="4265" y="12"/>
                    <a:pt x="4265" y="39"/>
                  </a:cubicBezTo>
                  <a:lnTo>
                    <a:pt x="84" y="2387"/>
                  </a:lnTo>
                  <a:cubicBezTo>
                    <a:pt x="0" y="2477"/>
                    <a:pt x="0" y="2561"/>
                    <a:pt x="84" y="2652"/>
                  </a:cubicBezTo>
                  <a:cubicBezTo>
                    <a:pt x="84" y="2735"/>
                    <a:pt x="175" y="2735"/>
                    <a:pt x="258" y="2735"/>
                  </a:cubicBezTo>
                  <a:lnTo>
                    <a:pt x="4439" y="296"/>
                  </a:lnTo>
                  <a:cubicBezTo>
                    <a:pt x="4439" y="296"/>
                    <a:pt x="4530" y="213"/>
                    <a:pt x="4439" y="122"/>
                  </a:cubicBezTo>
                  <a:cubicBezTo>
                    <a:pt x="4439" y="63"/>
                    <a:pt x="4353" y="1"/>
                    <a:pt x="4302" y="1"/>
                  </a:cubicBezTo>
                  <a:close/>
                </a:path>
              </a:pathLst>
            </a:custGeom>
            <a:solidFill>
              <a:srgbClr val="040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4064700" y="2775900"/>
              <a:ext cx="214975" cy="108525"/>
            </a:xfrm>
            <a:custGeom>
              <a:rect b="b" l="l" r="r" t="t"/>
              <a:pathLst>
                <a:path extrusionOk="0" h="4341" w="8599">
                  <a:moveTo>
                    <a:pt x="8210" y="1"/>
                  </a:moveTo>
                  <a:cubicBezTo>
                    <a:pt x="8137" y="1"/>
                    <a:pt x="8061" y="22"/>
                    <a:pt x="7992" y="69"/>
                  </a:cubicBezTo>
                  <a:cubicBezTo>
                    <a:pt x="7205" y="508"/>
                    <a:pt x="5811" y="1289"/>
                    <a:pt x="4069" y="1289"/>
                  </a:cubicBezTo>
                  <a:cubicBezTo>
                    <a:pt x="2501" y="1205"/>
                    <a:pt x="1372" y="592"/>
                    <a:pt x="675" y="160"/>
                  </a:cubicBezTo>
                  <a:cubicBezTo>
                    <a:pt x="604" y="113"/>
                    <a:pt x="521" y="91"/>
                    <a:pt x="440" y="91"/>
                  </a:cubicBezTo>
                  <a:cubicBezTo>
                    <a:pt x="216" y="91"/>
                    <a:pt x="1" y="253"/>
                    <a:pt x="62" y="508"/>
                  </a:cubicBezTo>
                  <a:cubicBezTo>
                    <a:pt x="153" y="1902"/>
                    <a:pt x="933" y="4341"/>
                    <a:pt x="4417" y="4341"/>
                  </a:cubicBezTo>
                  <a:cubicBezTo>
                    <a:pt x="7992" y="4341"/>
                    <a:pt x="8515" y="1728"/>
                    <a:pt x="8598" y="418"/>
                  </a:cubicBezTo>
                  <a:cubicBezTo>
                    <a:pt x="8598" y="162"/>
                    <a:pt x="8411" y="1"/>
                    <a:pt x="8210" y="1"/>
                  </a:cubicBezTo>
                  <a:close/>
                </a:path>
              </a:pathLst>
            </a:custGeom>
            <a:solidFill>
              <a:srgbClr val="4932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41"/>
            <p:cNvSpPr/>
            <p:nvPr/>
          </p:nvSpPr>
          <p:spPr>
            <a:xfrm>
              <a:off x="4212225" y="2791642"/>
              <a:ext cx="23900" cy="21225"/>
            </a:xfrm>
            <a:custGeom>
              <a:rect b="b" l="l" r="r" t="t"/>
              <a:pathLst>
                <a:path extrusionOk="0" h="849" w="956">
                  <a:moveTo>
                    <a:pt x="955" y="0"/>
                  </a:moveTo>
                  <a:lnTo>
                    <a:pt x="955" y="0"/>
                  </a:lnTo>
                  <a:cubicBezTo>
                    <a:pt x="607" y="84"/>
                    <a:pt x="349" y="258"/>
                    <a:pt x="0" y="349"/>
                  </a:cubicBezTo>
                  <a:lnTo>
                    <a:pt x="349" y="781"/>
                  </a:lnTo>
                  <a:cubicBezTo>
                    <a:pt x="391" y="826"/>
                    <a:pt x="434" y="849"/>
                    <a:pt x="478" y="849"/>
                  </a:cubicBezTo>
                  <a:cubicBezTo>
                    <a:pt x="521" y="849"/>
                    <a:pt x="565" y="826"/>
                    <a:pt x="607" y="781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rgbClr val="EFE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41"/>
            <p:cNvSpPr/>
            <p:nvPr/>
          </p:nvSpPr>
          <p:spPr>
            <a:xfrm>
              <a:off x="4107700" y="2793717"/>
              <a:ext cx="19525" cy="16925"/>
            </a:xfrm>
            <a:custGeom>
              <a:rect b="b" l="l" r="r" t="t"/>
              <a:pathLst>
                <a:path extrusionOk="0" h="677" w="781">
                  <a:moveTo>
                    <a:pt x="1" y="1"/>
                  </a:moveTo>
                  <a:lnTo>
                    <a:pt x="258" y="614"/>
                  </a:lnTo>
                  <a:cubicBezTo>
                    <a:pt x="258" y="656"/>
                    <a:pt x="302" y="677"/>
                    <a:pt x="346" y="677"/>
                  </a:cubicBezTo>
                  <a:cubicBezTo>
                    <a:pt x="389" y="677"/>
                    <a:pt x="433" y="656"/>
                    <a:pt x="433" y="614"/>
                  </a:cubicBezTo>
                  <a:lnTo>
                    <a:pt x="781" y="2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4127225" y="2853925"/>
              <a:ext cx="95825" cy="30500"/>
            </a:xfrm>
            <a:custGeom>
              <a:rect b="b" l="l" r="r" t="t"/>
              <a:pathLst>
                <a:path extrusionOk="0" h="1220" w="3833">
                  <a:moveTo>
                    <a:pt x="1916" y="0"/>
                  </a:moveTo>
                  <a:cubicBezTo>
                    <a:pt x="1045" y="0"/>
                    <a:pt x="265" y="349"/>
                    <a:pt x="0" y="871"/>
                  </a:cubicBezTo>
                  <a:cubicBezTo>
                    <a:pt x="523" y="1129"/>
                    <a:pt x="1136" y="1220"/>
                    <a:pt x="1916" y="1220"/>
                  </a:cubicBezTo>
                  <a:cubicBezTo>
                    <a:pt x="2704" y="1220"/>
                    <a:pt x="3310" y="1129"/>
                    <a:pt x="3832" y="871"/>
                  </a:cubicBezTo>
                  <a:cubicBezTo>
                    <a:pt x="3575" y="349"/>
                    <a:pt x="2878" y="0"/>
                    <a:pt x="1916" y="0"/>
                  </a:cubicBezTo>
                  <a:close/>
                </a:path>
              </a:pathLst>
            </a:custGeom>
            <a:solidFill>
              <a:srgbClr val="F2A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4458200" y="3254575"/>
              <a:ext cx="180850" cy="169875"/>
            </a:xfrm>
            <a:custGeom>
              <a:rect b="b" l="l" r="r" t="t"/>
              <a:pathLst>
                <a:path extrusionOk="0" h="6795" w="7234">
                  <a:moveTo>
                    <a:pt x="3575" y="84"/>
                  </a:moveTo>
                  <a:cubicBezTo>
                    <a:pt x="6620" y="84"/>
                    <a:pt x="7059" y="5833"/>
                    <a:pt x="7143" y="6620"/>
                  </a:cubicBezTo>
                  <a:lnTo>
                    <a:pt x="91" y="6620"/>
                  </a:lnTo>
                  <a:cubicBezTo>
                    <a:pt x="91" y="5833"/>
                    <a:pt x="614" y="84"/>
                    <a:pt x="3575" y="84"/>
                  </a:cubicBezTo>
                  <a:close/>
                  <a:moveTo>
                    <a:pt x="3575" y="1"/>
                  </a:moveTo>
                  <a:cubicBezTo>
                    <a:pt x="265" y="1"/>
                    <a:pt x="1" y="6795"/>
                    <a:pt x="1" y="6795"/>
                  </a:cubicBezTo>
                  <a:lnTo>
                    <a:pt x="7233" y="6795"/>
                  </a:lnTo>
                  <a:cubicBezTo>
                    <a:pt x="7233" y="6795"/>
                    <a:pt x="6969" y="1"/>
                    <a:pt x="3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4458200" y="3415725"/>
              <a:ext cx="180850" cy="21800"/>
            </a:xfrm>
            <a:custGeom>
              <a:rect b="b" l="l" r="r" t="t"/>
              <a:pathLst>
                <a:path extrusionOk="0" h="872" w="7234">
                  <a:moveTo>
                    <a:pt x="1" y="0"/>
                  </a:moveTo>
                  <a:lnTo>
                    <a:pt x="1" y="871"/>
                  </a:lnTo>
                  <a:lnTo>
                    <a:pt x="7233" y="871"/>
                  </a:lnTo>
                  <a:lnTo>
                    <a:pt x="7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4429975" y="3437500"/>
              <a:ext cx="237300" cy="185025"/>
            </a:xfrm>
            <a:custGeom>
              <a:rect b="b" l="l" r="r" t="t"/>
              <a:pathLst>
                <a:path extrusionOk="0" h="7401" w="9492">
                  <a:moveTo>
                    <a:pt x="1046" y="0"/>
                  </a:moveTo>
                  <a:cubicBezTo>
                    <a:pt x="433" y="781"/>
                    <a:pt x="1" y="1742"/>
                    <a:pt x="1" y="2871"/>
                  </a:cubicBezTo>
                  <a:cubicBezTo>
                    <a:pt x="1" y="5400"/>
                    <a:pt x="872" y="7400"/>
                    <a:pt x="4788" y="7400"/>
                  </a:cubicBezTo>
                  <a:cubicBezTo>
                    <a:pt x="8711" y="7400"/>
                    <a:pt x="9491" y="5400"/>
                    <a:pt x="9491" y="2871"/>
                  </a:cubicBezTo>
                  <a:cubicBezTo>
                    <a:pt x="9491" y="1742"/>
                    <a:pt x="9059" y="781"/>
                    <a:pt x="8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4473525" y="3475000"/>
              <a:ext cx="54375" cy="67050"/>
            </a:xfrm>
            <a:custGeom>
              <a:rect b="b" l="l" r="r" t="t"/>
              <a:pathLst>
                <a:path extrusionOk="0" h="2682" w="2175">
                  <a:moveTo>
                    <a:pt x="1687" y="0"/>
                  </a:moveTo>
                  <a:cubicBezTo>
                    <a:pt x="1654" y="0"/>
                    <a:pt x="1610" y="23"/>
                    <a:pt x="1569" y="68"/>
                  </a:cubicBezTo>
                  <a:lnTo>
                    <a:pt x="84" y="1636"/>
                  </a:lnTo>
                  <a:cubicBezTo>
                    <a:pt x="1" y="1719"/>
                    <a:pt x="84" y="1810"/>
                    <a:pt x="84" y="1810"/>
                  </a:cubicBezTo>
                  <a:lnTo>
                    <a:pt x="2001" y="2681"/>
                  </a:lnTo>
                  <a:cubicBezTo>
                    <a:pt x="2091" y="2681"/>
                    <a:pt x="2175" y="2681"/>
                    <a:pt x="2091" y="2590"/>
                  </a:cubicBezTo>
                  <a:lnTo>
                    <a:pt x="1743" y="68"/>
                  </a:lnTo>
                  <a:cubicBezTo>
                    <a:pt x="1743" y="23"/>
                    <a:pt x="1720" y="0"/>
                    <a:pt x="1687" y="0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4484325" y="3543250"/>
              <a:ext cx="132300" cy="57800"/>
            </a:xfrm>
            <a:custGeom>
              <a:rect b="b" l="l" r="r" t="t"/>
              <a:pathLst>
                <a:path extrusionOk="0" h="2312" w="5292">
                  <a:moveTo>
                    <a:pt x="5177" y="0"/>
                  </a:moveTo>
                  <a:cubicBezTo>
                    <a:pt x="5158" y="0"/>
                    <a:pt x="5143" y="10"/>
                    <a:pt x="5143" y="35"/>
                  </a:cubicBezTo>
                  <a:cubicBezTo>
                    <a:pt x="4456" y="483"/>
                    <a:pt x="3646" y="632"/>
                    <a:pt x="2874" y="632"/>
                  </a:cubicBezTo>
                  <a:cubicBezTo>
                    <a:pt x="1690" y="632"/>
                    <a:pt x="597" y="281"/>
                    <a:pt x="175" y="125"/>
                  </a:cubicBezTo>
                  <a:cubicBezTo>
                    <a:pt x="91" y="125"/>
                    <a:pt x="1" y="125"/>
                    <a:pt x="91" y="209"/>
                  </a:cubicBezTo>
                  <a:cubicBezTo>
                    <a:pt x="266" y="732"/>
                    <a:pt x="788" y="2042"/>
                    <a:pt x="2356" y="2299"/>
                  </a:cubicBezTo>
                  <a:cubicBezTo>
                    <a:pt x="2471" y="2308"/>
                    <a:pt x="2582" y="2312"/>
                    <a:pt x="2688" y="2312"/>
                  </a:cubicBezTo>
                  <a:cubicBezTo>
                    <a:pt x="4835" y="2312"/>
                    <a:pt x="5227" y="703"/>
                    <a:pt x="5227" y="125"/>
                  </a:cubicBezTo>
                  <a:cubicBezTo>
                    <a:pt x="5291" y="61"/>
                    <a:pt x="5222" y="0"/>
                    <a:pt x="5177" y="0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4571425" y="3475000"/>
              <a:ext cx="52300" cy="67050"/>
            </a:xfrm>
            <a:custGeom>
              <a:rect b="b" l="l" r="r" t="t"/>
              <a:pathLst>
                <a:path extrusionOk="0" h="2682" w="2092">
                  <a:moveTo>
                    <a:pt x="405" y="0"/>
                  </a:moveTo>
                  <a:cubicBezTo>
                    <a:pt x="372" y="0"/>
                    <a:pt x="349" y="23"/>
                    <a:pt x="349" y="68"/>
                  </a:cubicBezTo>
                  <a:lnTo>
                    <a:pt x="1" y="2590"/>
                  </a:lnTo>
                  <a:cubicBezTo>
                    <a:pt x="1" y="2681"/>
                    <a:pt x="91" y="2681"/>
                    <a:pt x="175" y="2681"/>
                  </a:cubicBezTo>
                  <a:lnTo>
                    <a:pt x="2008" y="1810"/>
                  </a:lnTo>
                  <a:cubicBezTo>
                    <a:pt x="2091" y="1810"/>
                    <a:pt x="2091" y="1719"/>
                    <a:pt x="2008" y="1636"/>
                  </a:cubicBezTo>
                  <a:lnTo>
                    <a:pt x="523" y="68"/>
                  </a:lnTo>
                  <a:cubicBezTo>
                    <a:pt x="482" y="23"/>
                    <a:pt x="438" y="0"/>
                    <a:pt x="405" y="0"/>
                  </a:cubicBez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4543200" y="3533300"/>
              <a:ext cx="13100" cy="10825"/>
            </a:xfrm>
            <a:custGeom>
              <a:rect b="b" l="l" r="r" t="t"/>
              <a:pathLst>
                <a:path extrusionOk="0" h="433" w="524">
                  <a:moveTo>
                    <a:pt x="175" y="1"/>
                  </a:moveTo>
                  <a:lnTo>
                    <a:pt x="1" y="258"/>
                  </a:lnTo>
                  <a:cubicBezTo>
                    <a:pt x="1" y="349"/>
                    <a:pt x="1" y="433"/>
                    <a:pt x="85" y="433"/>
                  </a:cubicBezTo>
                  <a:lnTo>
                    <a:pt x="349" y="433"/>
                  </a:lnTo>
                  <a:cubicBezTo>
                    <a:pt x="433" y="433"/>
                    <a:pt x="524" y="349"/>
                    <a:pt x="433" y="258"/>
                  </a:cubicBezTo>
                  <a:lnTo>
                    <a:pt x="349" y="1"/>
                  </a:lnTo>
                  <a:close/>
                </a:path>
              </a:pathLst>
            </a:custGeom>
            <a:solidFill>
              <a:srgbClr val="BC5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4460475" y="3435225"/>
              <a:ext cx="178575" cy="11000"/>
            </a:xfrm>
            <a:custGeom>
              <a:rect b="b" l="l" r="r" t="t"/>
              <a:pathLst>
                <a:path extrusionOk="0" h="440" w="7143">
                  <a:moveTo>
                    <a:pt x="0" y="1"/>
                  </a:moveTo>
                  <a:lnTo>
                    <a:pt x="0" y="91"/>
                  </a:lnTo>
                  <a:lnTo>
                    <a:pt x="0" y="175"/>
                  </a:lnTo>
                  <a:cubicBezTo>
                    <a:pt x="1477" y="349"/>
                    <a:pt x="2787" y="440"/>
                    <a:pt x="3833" y="440"/>
                  </a:cubicBezTo>
                  <a:cubicBezTo>
                    <a:pt x="5923" y="440"/>
                    <a:pt x="7052" y="175"/>
                    <a:pt x="7052" y="91"/>
                  </a:cubicBezTo>
                  <a:lnTo>
                    <a:pt x="7142" y="91"/>
                  </a:lnTo>
                  <a:lnTo>
                    <a:pt x="7052" y="1"/>
                  </a:lnTo>
                  <a:lnTo>
                    <a:pt x="6968" y="1"/>
                  </a:lnTo>
                  <a:cubicBezTo>
                    <a:pt x="6703" y="91"/>
                    <a:pt x="5575" y="349"/>
                    <a:pt x="3833" y="349"/>
                  </a:cubicBezTo>
                  <a:cubicBezTo>
                    <a:pt x="2787" y="349"/>
                    <a:pt x="1477" y="265"/>
                    <a:pt x="0" y="1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2"/>
          <p:cNvSpPr txBox="1"/>
          <p:nvPr>
            <p:ph type="title"/>
          </p:nvPr>
        </p:nvSpPr>
        <p:spPr>
          <a:xfrm>
            <a:off x="3751500" y="540275"/>
            <a:ext cx="539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Professional Development</a:t>
            </a:r>
            <a:endParaRPr/>
          </a:p>
        </p:txBody>
      </p:sp>
      <p:pic>
        <p:nvPicPr>
          <p:cNvPr id="870" name="Google Shape;8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975" y="282300"/>
            <a:ext cx="3560250" cy="457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887" y="1197000"/>
            <a:ext cx="3725725" cy="37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43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and Fundraising Events</a:t>
            </a:r>
            <a:endParaRPr/>
          </a:p>
        </p:txBody>
      </p:sp>
      <p:pic>
        <p:nvPicPr>
          <p:cNvPr id="877" name="Google Shape;8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65375"/>
            <a:ext cx="2852107" cy="37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6907" y="1265375"/>
            <a:ext cx="2876260" cy="3725725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43"/>
          <p:cNvSpPr txBox="1"/>
          <p:nvPr/>
        </p:nvSpPr>
        <p:spPr>
          <a:xfrm>
            <a:off x="3773425" y="2869325"/>
            <a:ext cx="1549800" cy="3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TODAY</a:t>
            </a:r>
            <a:endParaRPr b="1" sz="1700">
              <a:solidFill>
                <a:srgbClr val="FF0000"/>
              </a:solidFill>
            </a:endParaRPr>
          </a:p>
        </p:txBody>
      </p:sp>
      <p:sp>
        <p:nvSpPr>
          <p:cNvPr id="880" name="Google Shape;880;p43"/>
          <p:cNvSpPr txBox="1"/>
          <p:nvPr/>
        </p:nvSpPr>
        <p:spPr>
          <a:xfrm>
            <a:off x="6204625" y="1258650"/>
            <a:ext cx="2852100" cy="3725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Save the Date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Karaoke Night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October 27th 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6:00pm-8:00pm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SCS-Room Pending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4"/>
          <p:cNvSpPr txBox="1"/>
          <p:nvPr>
            <p:ph type="title"/>
          </p:nvPr>
        </p:nvSpPr>
        <p:spPr>
          <a:xfrm>
            <a:off x="713225" y="5402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 of the Month</a:t>
            </a:r>
            <a:endParaRPr/>
          </a:p>
        </p:txBody>
      </p:sp>
      <p:pic>
        <p:nvPicPr>
          <p:cNvPr id="886" name="Google Shape;8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8938" y="1190275"/>
            <a:ext cx="3106075" cy="32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alloween Decorations for Pre-K by Slidego">
  <a:themeElements>
    <a:clrScheme name="Simple Light">
      <a:dk1>
        <a:srgbClr val="FF8A0B"/>
      </a:dk1>
      <a:lt1>
        <a:srgbClr val="593382"/>
      </a:lt1>
      <a:dk2>
        <a:srgbClr val="FFFFFF"/>
      </a:dk2>
      <a:lt2>
        <a:srgbClr val="EEEEEE"/>
      </a:lt2>
      <a:accent1>
        <a:srgbClr val="240F34"/>
      </a:accent1>
      <a:accent2>
        <a:srgbClr val="000000"/>
      </a:accent2>
      <a:accent3>
        <a:srgbClr val="C15358"/>
      </a:accent3>
      <a:accent4>
        <a:srgbClr val="F2AC45"/>
      </a:accent4>
      <a:accent5>
        <a:srgbClr val="502C76"/>
      </a:accent5>
      <a:accent6>
        <a:srgbClr val="28143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