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</p:sldIdLst>
  <p:sldSz cy="10287000" cx="18288000"/>
  <p:notesSz cx="6858000" cy="9144000"/>
  <p:embeddedFontLst>
    <p:embeddedFont>
      <p:font typeface="Didact Gothic"/>
      <p:regular r:id="rId30"/>
    </p:embeddedFont>
    <p:embeddedFont>
      <p:font typeface="Just Another Hand"/>
      <p:regular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r:id="rId32" roundtripDataSignature="AMtx7mg9uMXtVE/034ah4PUXCZR0cY1lt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3C6B243-979B-4E5E-850C-7C1ADDBF70F1}">
  <a:tblStyle styleId="{F3C6B243-979B-4E5E-850C-7C1ADDBF70F1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cap="flat" cmpd="sng" w="1270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F1F5"/>
          </a:solidFill>
        </a:fill>
      </a:tcStyle>
    </a:wholeTbl>
    <a:band1H>
      <a:tcTxStyle/>
      <a:tcStyle>
        <a:fill>
          <a:solidFill>
            <a:srgbClr val="CEE2EA"/>
          </a:solidFill>
        </a:fill>
      </a:tcStyle>
    </a:band1H>
    <a:band2H>
      <a:tcTxStyle/>
    </a:band2H>
    <a:band1V>
      <a:tcTxStyle/>
      <a:tcStyle>
        <a:fill>
          <a:solidFill>
            <a:srgbClr val="CEE2EA"/>
          </a:solidFill>
        </a:fill>
      </a:tcStyle>
    </a:band1V>
    <a:band2V>
      <a:tcTxStyle/>
    </a:band2V>
    <a:lastCol>
      <a:tcTxStyle b="on" i="off"/>
    </a:lastCol>
    <a:firstCol>
      <a:tcTxStyle b="on" i="off"/>
    </a:firstCol>
    <a:lastRow>
      <a:tcTxStyle b="on" i="off"/>
      <a:tcStyle>
        <a:tcBdr>
          <a:top>
            <a:ln cap="flat" cmpd="sng" w="2540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rgbClr val="E8F1F5"/>
          </a:solidFill>
        </a:fill>
      </a:tcStyle>
    </a:lastRow>
    <a:seCell>
      <a:tcTxStyle/>
    </a:seCell>
    <a:swCell>
      <a:tcTxStyle/>
    </a:swCell>
    <a:firstRow>
      <a:tcTxStyle b="on" i="off"/>
      <a:tcStyle>
        <a:fill>
          <a:solidFill>
            <a:srgbClr val="E8F1F5"/>
          </a:solidFill>
        </a:fill>
      </a:tcStyle>
    </a:firstRow>
    <a:neCell>
      <a:tcTxStyle/>
    </a:neCell>
    <a:nwCell>
      <a:tcTxStyle/>
    </a:nwCell>
  </a:tblStyle>
  <a:tblStyle styleId="{EB5C3795-2492-405A-B309-0DF740DCFC65}" styleName="Table_1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fill>
          <a:solidFill>
            <a:schemeClr val="accent5">
              <a:alpha val="40000"/>
            </a:schemeClr>
          </a:solidFill>
        </a:fill>
      </a:tcStyle>
    </a:band1H>
    <a:band2H>
      <a:tcTxStyle/>
    </a:band2H>
    <a:band1V>
      <a:tcTxStyle/>
      <a:tcStyle>
        <a:tcBdr>
          <a:top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TxStyle/>
    </a:band2V>
    <a:lastCol>
      <a:tcTxStyle b="on" i="off"/>
      <a:tcStyle>
        <a:tcBdr>
          <a:left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lastCol>
    <a:firstCol>
      <a:tcTxStyle b="on" i="off"/>
      <a:tcStyle>
        <a:tcBdr>
          <a:left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firstCol>
    <a:lastRow>
      <a:tcTxStyle b="on" i="off"/>
      <a:tcStyle>
        <a:tcBdr>
          <a:left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left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chemeClr val="accent5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JustAnotherHand-regular.fntdata"/><Relationship Id="rId30" Type="http://schemas.openxmlformats.org/officeDocument/2006/relationships/font" Target="fonts/DidactGothic-regular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32" Type="http://customschemas.google.com/relationships/presentationmetadata" Target="meta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Emily</a:t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Averey</a:t>
            </a:r>
            <a:endParaRPr/>
          </a:p>
        </p:txBody>
      </p:sp>
      <p:sp>
        <p:nvSpPr>
          <p:cNvPr id="223" name="Google Shape;223;p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Lauren</a:t>
            </a:r>
            <a:endParaRPr/>
          </a:p>
        </p:txBody>
      </p:sp>
      <p:sp>
        <p:nvSpPr>
          <p:cNvPr id="239" name="Google Shape;239;p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Emily</a:t>
            </a:r>
            <a:endParaRPr/>
          </a:p>
        </p:txBody>
      </p:sp>
      <p:sp>
        <p:nvSpPr>
          <p:cNvPr id="257" name="Google Shape;257;p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Emily</a:t>
            </a:r>
            <a:endParaRPr/>
          </a:p>
        </p:txBody>
      </p:sp>
      <p:sp>
        <p:nvSpPr>
          <p:cNvPr id="284" name="Google Shape;284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Emily</a:t>
            </a:r>
            <a:endParaRPr/>
          </a:p>
        </p:txBody>
      </p:sp>
      <p:sp>
        <p:nvSpPr>
          <p:cNvPr id="298" name="Google Shape;298;p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40f6c8620a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Emily</a:t>
            </a:r>
            <a:endParaRPr/>
          </a:p>
        </p:txBody>
      </p:sp>
      <p:sp>
        <p:nvSpPr>
          <p:cNvPr id="314" name="Google Shape;314;g240f6c8620a_0_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Lucy</a:t>
            </a:r>
            <a:endParaRPr/>
          </a:p>
        </p:txBody>
      </p:sp>
      <p:sp>
        <p:nvSpPr>
          <p:cNvPr id="331" name="Google Shape;331;p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Emily</a:t>
            </a:r>
            <a:endParaRPr/>
          </a:p>
        </p:txBody>
      </p:sp>
      <p:sp>
        <p:nvSpPr>
          <p:cNvPr id="345" name="Google Shape;345;p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Lauren</a:t>
            </a:r>
            <a:endParaRPr/>
          </a:p>
        </p:txBody>
      </p:sp>
      <p:sp>
        <p:nvSpPr>
          <p:cNvPr id="356" name="Google Shape;356;p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2797c240d98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Lauren</a:t>
            </a:r>
            <a:endParaRPr/>
          </a:p>
        </p:txBody>
      </p:sp>
      <p:sp>
        <p:nvSpPr>
          <p:cNvPr id="372" name="Google Shape;372;g2797c240d98_0_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Emily</a:t>
            </a:r>
            <a:endParaRPr/>
          </a:p>
        </p:txBody>
      </p:sp>
      <p:sp>
        <p:nvSpPr>
          <p:cNvPr id="94" name="Google Shape;94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Mely</a:t>
            </a:r>
            <a:endParaRPr/>
          </a:p>
        </p:txBody>
      </p:sp>
      <p:sp>
        <p:nvSpPr>
          <p:cNvPr id="386" name="Google Shape;386;p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Mely</a:t>
            </a:r>
            <a:endParaRPr/>
          </a:p>
        </p:txBody>
      </p:sp>
      <p:sp>
        <p:nvSpPr>
          <p:cNvPr id="405" name="Google Shape;405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27adbd78916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Mely</a:t>
            </a:r>
            <a:endParaRPr/>
          </a:p>
        </p:txBody>
      </p:sp>
      <p:sp>
        <p:nvSpPr>
          <p:cNvPr id="429" name="Google Shape;429;g27adbd78916_1_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2797c240d98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Mely</a:t>
            </a:r>
            <a:endParaRPr/>
          </a:p>
        </p:txBody>
      </p:sp>
      <p:sp>
        <p:nvSpPr>
          <p:cNvPr id="441" name="Google Shape;441;g2797c240d98_0_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6" name="Google Shape;116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Everyone speaks</a:t>
            </a:r>
            <a:endParaRPr/>
          </a:p>
        </p:txBody>
      </p:sp>
      <p:sp>
        <p:nvSpPr>
          <p:cNvPr id="128" name="Google Shape;128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Everyone speaks</a:t>
            </a:r>
            <a:endParaRPr/>
          </a:p>
        </p:txBody>
      </p:sp>
      <p:sp>
        <p:nvSpPr>
          <p:cNvPr id="145" name="Google Shape;145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9" name="Google Shape;159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Emily</a:t>
            </a:r>
            <a:endParaRPr/>
          </a:p>
        </p:txBody>
      </p:sp>
      <p:sp>
        <p:nvSpPr>
          <p:cNvPr id="171" name="Google Shape;171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Emily</a:t>
            </a:r>
            <a:endParaRPr/>
          </a:p>
        </p:txBody>
      </p:sp>
      <p:sp>
        <p:nvSpPr>
          <p:cNvPr id="193" name="Google Shape;193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Emily</a:t>
            </a:r>
            <a:endParaRPr/>
          </a:p>
        </p:txBody>
      </p:sp>
      <p:sp>
        <p:nvSpPr>
          <p:cNvPr id="208" name="Google Shape;208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1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1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1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1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1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1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1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1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1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1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2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5" Type="http://schemas.openxmlformats.org/officeDocument/2006/relationships/image" Target="../media/image1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1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jpg"/><Relationship Id="rId4" Type="http://schemas.openxmlformats.org/officeDocument/2006/relationships/image" Target="../media/image25.png"/><Relationship Id="rId5" Type="http://schemas.openxmlformats.org/officeDocument/2006/relationships/image" Target="../media/image42.png"/><Relationship Id="rId6" Type="http://schemas.openxmlformats.org/officeDocument/2006/relationships/image" Target="../media/image6.png"/><Relationship Id="rId7" Type="http://schemas.openxmlformats.org/officeDocument/2006/relationships/image" Target="../media/image10.png"/><Relationship Id="rId8" Type="http://schemas.openxmlformats.org/officeDocument/2006/relationships/image" Target="../media/image6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jpg"/><Relationship Id="rId4" Type="http://schemas.openxmlformats.org/officeDocument/2006/relationships/image" Target="../media/image25.png"/><Relationship Id="rId9" Type="http://schemas.openxmlformats.org/officeDocument/2006/relationships/image" Target="../media/image64.png"/><Relationship Id="rId5" Type="http://schemas.openxmlformats.org/officeDocument/2006/relationships/image" Target="../media/image42.png"/><Relationship Id="rId6" Type="http://schemas.openxmlformats.org/officeDocument/2006/relationships/image" Target="../media/image9.png"/><Relationship Id="rId7" Type="http://schemas.openxmlformats.org/officeDocument/2006/relationships/image" Target="../media/image36.png"/><Relationship Id="rId8" Type="http://schemas.openxmlformats.org/officeDocument/2006/relationships/image" Target="../media/image5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jpg"/><Relationship Id="rId4" Type="http://schemas.openxmlformats.org/officeDocument/2006/relationships/image" Target="../media/image25.png"/><Relationship Id="rId5" Type="http://schemas.openxmlformats.org/officeDocument/2006/relationships/image" Target="../media/image9.png"/><Relationship Id="rId6" Type="http://schemas.openxmlformats.org/officeDocument/2006/relationships/image" Target="../media/image14.png"/><Relationship Id="rId7" Type="http://schemas.openxmlformats.org/officeDocument/2006/relationships/image" Target="../media/image49.jpg"/><Relationship Id="rId8" Type="http://schemas.openxmlformats.org/officeDocument/2006/relationships/image" Target="../media/image1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jp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42.png"/><Relationship Id="rId7" Type="http://schemas.openxmlformats.org/officeDocument/2006/relationships/image" Target="../media/image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jpg"/><Relationship Id="rId4" Type="http://schemas.openxmlformats.org/officeDocument/2006/relationships/image" Target="../media/image2.png"/><Relationship Id="rId9" Type="http://schemas.openxmlformats.org/officeDocument/2006/relationships/image" Target="../media/image69.png"/><Relationship Id="rId5" Type="http://schemas.openxmlformats.org/officeDocument/2006/relationships/image" Target="../media/image52.png"/><Relationship Id="rId6" Type="http://schemas.openxmlformats.org/officeDocument/2006/relationships/image" Target="../media/image6.png"/><Relationship Id="rId7" Type="http://schemas.openxmlformats.org/officeDocument/2006/relationships/image" Target="../media/image19.png"/><Relationship Id="rId8" Type="http://schemas.openxmlformats.org/officeDocument/2006/relationships/image" Target="../media/image51.jpg"/></Relationships>
</file>

<file path=ppt/slides/_rels/slide15.xml.rels><?xml version="1.0" encoding="UTF-8" standalone="yes"?><Relationships xmlns="http://schemas.openxmlformats.org/package/2006/relationships"><Relationship Id="rId10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jpg"/><Relationship Id="rId4" Type="http://schemas.openxmlformats.org/officeDocument/2006/relationships/image" Target="../media/image2.png"/><Relationship Id="rId9" Type="http://schemas.openxmlformats.org/officeDocument/2006/relationships/image" Target="../media/image61.jpg"/><Relationship Id="rId5" Type="http://schemas.openxmlformats.org/officeDocument/2006/relationships/image" Target="../media/image52.png"/><Relationship Id="rId6" Type="http://schemas.openxmlformats.org/officeDocument/2006/relationships/image" Target="../media/image6.png"/><Relationship Id="rId7" Type="http://schemas.openxmlformats.org/officeDocument/2006/relationships/image" Target="../media/image19.png"/><Relationship Id="rId8" Type="http://schemas.openxmlformats.org/officeDocument/2006/relationships/image" Target="../media/image6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jp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42.png"/><Relationship Id="rId7" Type="http://schemas.openxmlformats.org/officeDocument/2006/relationships/image" Target="../media/image1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jpg"/><Relationship Id="rId4" Type="http://schemas.openxmlformats.org/officeDocument/2006/relationships/image" Target="../media/image9.png"/><Relationship Id="rId5" Type="http://schemas.openxmlformats.org/officeDocument/2006/relationships/image" Target="../media/image1.png"/><Relationship Id="rId6" Type="http://schemas.openxmlformats.org/officeDocument/2006/relationships/image" Target="../media/image63.png"/><Relationship Id="rId7" Type="http://schemas.openxmlformats.org/officeDocument/2006/relationships/image" Target="../media/image6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jpg"/><Relationship Id="rId4" Type="http://schemas.openxmlformats.org/officeDocument/2006/relationships/image" Target="../media/image2.png"/><Relationship Id="rId9" Type="http://schemas.openxmlformats.org/officeDocument/2006/relationships/image" Target="../media/image42.png"/><Relationship Id="rId5" Type="http://schemas.openxmlformats.org/officeDocument/2006/relationships/image" Target="../media/image1.png"/><Relationship Id="rId6" Type="http://schemas.openxmlformats.org/officeDocument/2006/relationships/image" Target="../media/image8.png"/><Relationship Id="rId7" Type="http://schemas.openxmlformats.org/officeDocument/2006/relationships/image" Target="../media/image59.png"/><Relationship Id="rId8" Type="http://schemas.openxmlformats.org/officeDocument/2006/relationships/image" Target="../media/image5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.jp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42.png"/><Relationship Id="rId7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27.jpg"/><Relationship Id="rId10" Type="http://schemas.openxmlformats.org/officeDocument/2006/relationships/image" Target="../media/image15.jpg"/><Relationship Id="rId13" Type="http://schemas.openxmlformats.org/officeDocument/2006/relationships/image" Target="../media/image8.png"/><Relationship Id="rId1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Relationship Id="rId4" Type="http://schemas.openxmlformats.org/officeDocument/2006/relationships/image" Target="../media/image12.png"/><Relationship Id="rId9" Type="http://schemas.openxmlformats.org/officeDocument/2006/relationships/image" Target="../media/image41.png"/><Relationship Id="rId15" Type="http://schemas.openxmlformats.org/officeDocument/2006/relationships/image" Target="../media/image37.png"/><Relationship Id="rId14" Type="http://schemas.openxmlformats.org/officeDocument/2006/relationships/image" Target="../media/image21.png"/><Relationship Id="rId17" Type="http://schemas.openxmlformats.org/officeDocument/2006/relationships/image" Target="../media/image14.png"/><Relationship Id="rId16" Type="http://schemas.openxmlformats.org/officeDocument/2006/relationships/image" Target="../media/image46.jpg"/><Relationship Id="rId5" Type="http://schemas.openxmlformats.org/officeDocument/2006/relationships/image" Target="../media/image6.png"/><Relationship Id="rId19" Type="http://schemas.openxmlformats.org/officeDocument/2006/relationships/image" Target="../media/image9.png"/><Relationship Id="rId6" Type="http://schemas.openxmlformats.org/officeDocument/2006/relationships/image" Target="../media/image16.png"/><Relationship Id="rId18" Type="http://schemas.openxmlformats.org/officeDocument/2006/relationships/image" Target="../media/image23.png"/><Relationship Id="rId7" Type="http://schemas.openxmlformats.org/officeDocument/2006/relationships/image" Target="../media/image22.jpg"/><Relationship Id="rId8" Type="http://schemas.openxmlformats.org/officeDocument/2006/relationships/image" Target="../media/image2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.jpg"/><Relationship Id="rId4" Type="http://schemas.openxmlformats.org/officeDocument/2006/relationships/image" Target="../media/image25.png"/><Relationship Id="rId5" Type="http://schemas.openxmlformats.org/officeDocument/2006/relationships/image" Target="../media/image42.png"/><Relationship Id="rId6" Type="http://schemas.openxmlformats.org/officeDocument/2006/relationships/image" Target="../media/image9.png"/><Relationship Id="rId7" Type="http://schemas.openxmlformats.org/officeDocument/2006/relationships/image" Target="../media/image36.png"/><Relationship Id="rId8" Type="http://schemas.openxmlformats.org/officeDocument/2006/relationships/image" Target="../media/image5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.jpg"/><Relationship Id="rId4" Type="http://schemas.openxmlformats.org/officeDocument/2006/relationships/image" Target="../media/image56.png"/><Relationship Id="rId5" Type="http://schemas.openxmlformats.org/officeDocument/2006/relationships/image" Target="../media/image5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.jpg"/><Relationship Id="rId4" Type="http://schemas.openxmlformats.org/officeDocument/2006/relationships/image" Target="../media/image56.png"/><Relationship Id="rId5" Type="http://schemas.openxmlformats.org/officeDocument/2006/relationships/image" Target="../media/image55.jpg"/><Relationship Id="rId6" Type="http://schemas.openxmlformats.org/officeDocument/2006/relationships/image" Target="../media/image5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.jpg"/><Relationship Id="rId4" Type="http://schemas.openxmlformats.org/officeDocument/2006/relationships/image" Target="../media/image56.png"/><Relationship Id="rId5" Type="http://schemas.openxmlformats.org/officeDocument/2006/relationships/image" Target="../media/image5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5.png"/><Relationship Id="rId4" Type="http://schemas.openxmlformats.org/officeDocument/2006/relationships/image" Target="../media/image7.png"/><Relationship Id="rId9" Type="http://schemas.openxmlformats.org/officeDocument/2006/relationships/image" Target="../media/image19.png"/><Relationship Id="rId5" Type="http://schemas.openxmlformats.org/officeDocument/2006/relationships/image" Target="../media/image13.png"/><Relationship Id="rId6" Type="http://schemas.openxmlformats.org/officeDocument/2006/relationships/image" Target="../media/image9.png"/><Relationship Id="rId7" Type="http://schemas.openxmlformats.org/officeDocument/2006/relationships/image" Target="../media/image8.png"/><Relationship Id="rId8" Type="http://schemas.openxmlformats.org/officeDocument/2006/relationships/image" Target="../media/image2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Relationship Id="rId4" Type="http://schemas.openxmlformats.org/officeDocument/2006/relationships/image" Target="../media/image25.png"/><Relationship Id="rId9" Type="http://schemas.openxmlformats.org/officeDocument/2006/relationships/image" Target="../media/image62.jpg"/><Relationship Id="rId5" Type="http://schemas.openxmlformats.org/officeDocument/2006/relationships/image" Target="../media/image24.png"/><Relationship Id="rId6" Type="http://schemas.openxmlformats.org/officeDocument/2006/relationships/image" Target="../media/image34.jpg"/><Relationship Id="rId7" Type="http://schemas.openxmlformats.org/officeDocument/2006/relationships/image" Target="../media/image30.png"/><Relationship Id="rId8" Type="http://schemas.openxmlformats.org/officeDocument/2006/relationships/image" Target="../media/image3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g"/><Relationship Id="rId4" Type="http://schemas.openxmlformats.org/officeDocument/2006/relationships/image" Target="../media/image25.png"/><Relationship Id="rId5" Type="http://schemas.openxmlformats.org/officeDocument/2006/relationships/image" Target="../media/image30.png"/><Relationship Id="rId6" Type="http://schemas.openxmlformats.org/officeDocument/2006/relationships/image" Target="../media/image32.jpg"/><Relationship Id="rId7" Type="http://schemas.openxmlformats.org/officeDocument/2006/relationships/image" Target="../media/image6.png"/><Relationship Id="rId8" Type="http://schemas.openxmlformats.org/officeDocument/2006/relationships/image" Target="../media/image3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png"/><Relationship Id="rId4" Type="http://schemas.openxmlformats.org/officeDocument/2006/relationships/image" Target="../media/image7.png"/><Relationship Id="rId9" Type="http://schemas.openxmlformats.org/officeDocument/2006/relationships/image" Target="../media/image19.png"/><Relationship Id="rId5" Type="http://schemas.openxmlformats.org/officeDocument/2006/relationships/image" Target="../media/image13.png"/><Relationship Id="rId6" Type="http://schemas.openxmlformats.org/officeDocument/2006/relationships/image" Target="../media/image9.png"/><Relationship Id="rId7" Type="http://schemas.openxmlformats.org/officeDocument/2006/relationships/image" Target="../media/image8.png"/><Relationship Id="rId8" Type="http://schemas.openxmlformats.org/officeDocument/2006/relationships/image" Target="../media/image20.png"/></Relationships>
</file>

<file path=ppt/slides/_rels/slide7.xml.rels><?xml version="1.0" encoding="UTF-8" standalone="yes"?><Relationships xmlns="http://schemas.openxmlformats.org/package/2006/relationships"><Relationship Id="rId10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jpg"/><Relationship Id="rId4" Type="http://schemas.openxmlformats.org/officeDocument/2006/relationships/image" Target="../media/image25.png"/><Relationship Id="rId9" Type="http://schemas.openxmlformats.org/officeDocument/2006/relationships/image" Target="../media/image53.png"/><Relationship Id="rId5" Type="http://schemas.openxmlformats.org/officeDocument/2006/relationships/image" Target="../media/image42.png"/><Relationship Id="rId6" Type="http://schemas.openxmlformats.org/officeDocument/2006/relationships/image" Target="../media/image9.png"/><Relationship Id="rId7" Type="http://schemas.openxmlformats.org/officeDocument/2006/relationships/image" Target="../media/image36.png"/><Relationship Id="rId8" Type="http://schemas.openxmlformats.org/officeDocument/2006/relationships/image" Target="../media/image6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jpg"/><Relationship Id="rId4" Type="http://schemas.openxmlformats.org/officeDocument/2006/relationships/image" Target="../media/image25.png"/><Relationship Id="rId5" Type="http://schemas.openxmlformats.org/officeDocument/2006/relationships/image" Target="../media/image10.png"/><Relationship Id="rId6" Type="http://schemas.openxmlformats.org/officeDocument/2006/relationships/image" Target="../media/image42.png"/><Relationship Id="rId7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jpg"/><Relationship Id="rId4" Type="http://schemas.openxmlformats.org/officeDocument/2006/relationships/image" Target="../media/image25.png"/><Relationship Id="rId5" Type="http://schemas.openxmlformats.org/officeDocument/2006/relationships/image" Target="../media/image44.jpg"/><Relationship Id="rId6" Type="http://schemas.openxmlformats.org/officeDocument/2006/relationships/image" Target="../media/image14.png"/><Relationship Id="rId7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 rot="-5400000">
            <a:off x="3982065" y="-3982065"/>
            <a:ext cx="10287000" cy="18251129"/>
          </a:xfrm>
          <a:custGeom>
            <a:rect b="b" l="l" r="r" t="t"/>
            <a:pathLst>
              <a:path extrusionOk="0" h="18251129" w="10287000">
                <a:moveTo>
                  <a:pt x="0" y="0"/>
                </a:moveTo>
                <a:lnTo>
                  <a:pt x="10287000" y="0"/>
                </a:lnTo>
                <a:lnTo>
                  <a:pt x="10287000" y="18251130"/>
                </a:lnTo>
                <a:lnTo>
                  <a:pt x="0" y="182511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5" name="Google Shape;85;p1"/>
          <p:cNvSpPr/>
          <p:nvPr/>
        </p:nvSpPr>
        <p:spPr>
          <a:xfrm rot="-302063">
            <a:off x="3187590" y="1210168"/>
            <a:ext cx="11318063" cy="8363348"/>
          </a:xfrm>
          <a:custGeom>
            <a:rect b="b" l="l" r="r" t="t"/>
            <a:pathLst>
              <a:path extrusionOk="0" h="8363348" w="11318063">
                <a:moveTo>
                  <a:pt x="0" y="0"/>
                </a:moveTo>
                <a:lnTo>
                  <a:pt x="11318064" y="0"/>
                </a:lnTo>
                <a:lnTo>
                  <a:pt x="11318064" y="8363348"/>
                </a:lnTo>
                <a:lnTo>
                  <a:pt x="0" y="83633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6" name="Google Shape;86;p1"/>
          <p:cNvSpPr txBox="1"/>
          <p:nvPr/>
        </p:nvSpPr>
        <p:spPr>
          <a:xfrm rot="-301755">
            <a:off x="3819542" y="3161081"/>
            <a:ext cx="9657280" cy="22159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999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0" i="0" lang="en-US" sz="8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September </a:t>
            </a:r>
            <a:endParaRPr/>
          </a:p>
          <a:p>
            <a:pPr indent="0" lvl="0" marL="0" marR="0" rtl="0" algn="ctr">
              <a:lnSpc>
                <a:spcPct val="8999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0" i="0" lang="en-US" sz="8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Monthly Meeting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1"/>
          <p:cNvSpPr/>
          <p:nvPr/>
        </p:nvSpPr>
        <p:spPr>
          <a:xfrm rot="-543719">
            <a:off x="1455119" y="5442292"/>
            <a:ext cx="3583187" cy="2168999"/>
          </a:xfrm>
          <a:custGeom>
            <a:rect b="b" l="l" r="r" t="t"/>
            <a:pathLst>
              <a:path extrusionOk="0" h="2169040" w="3583254">
                <a:moveTo>
                  <a:pt x="0" y="0"/>
                </a:moveTo>
                <a:lnTo>
                  <a:pt x="3583254" y="0"/>
                </a:lnTo>
                <a:lnTo>
                  <a:pt x="3583254" y="2169040"/>
                </a:lnTo>
                <a:lnTo>
                  <a:pt x="0" y="21690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8" name="Google Shape;88;p1"/>
          <p:cNvSpPr/>
          <p:nvPr/>
        </p:nvSpPr>
        <p:spPr>
          <a:xfrm>
            <a:off x="2943658" y="1309351"/>
            <a:ext cx="3112501" cy="853044"/>
          </a:xfrm>
          <a:custGeom>
            <a:rect b="b" l="l" r="r" t="t"/>
            <a:pathLst>
              <a:path extrusionOk="0" h="853044" w="3112501">
                <a:moveTo>
                  <a:pt x="0" y="0"/>
                </a:moveTo>
                <a:lnTo>
                  <a:pt x="3112501" y="0"/>
                </a:lnTo>
                <a:lnTo>
                  <a:pt x="3112501" y="853044"/>
                </a:lnTo>
                <a:lnTo>
                  <a:pt x="0" y="8530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9" name="Google Shape;89;p1"/>
          <p:cNvSpPr/>
          <p:nvPr/>
        </p:nvSpPr>
        <p:spPr>
          <a:xfrm rot="-1310352">
            <a:off x="12872880" y="291055"/>
            <a:ext cx="2027440" cy="2398047"/>
          </a:xfrm>
          <a:custGeom>
            <a:rect b="b" l="l" r="r" t="t"/>
            <a:pathLst>
              <a:path extrusionOk="0" h="2398047" w="2027440">
                <a:moveTo>
                  <a:pt x="0" y="0"/>
                </a:moveTo>
                <a:lnTo>
                  <a:pt x="2027440" y="0"/>
                </a:lnTo>
                <a:lnTo>
                  <a:pt x="2027440" y="2398047"/>
                </a:lnTo>
                <a:lnTo>
                  <a:pt x="0" y="23980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0" name="Google Shape;90;p1"/>
          <p:cNvSpPr/>
          <p:nvPr/>
        </p:nvSpPr>
        <p:spPr>
          <a:xfrm rot="764592">
            <a:off x="12033171" y="6916600"/>
            <a:ext cx="1938292" cy="2705738"/>
          </a:xfrm>
          <a:custGeom>
            <a:rect b="b" l="l" r="r" t="t"/>
            <a:pathLst>
              <a:path extrusionOk="0" h="2705738" w="1938292">
                <a:moveTo>
                  <a:pt x="0" y="0"/>
                </a:moveTo>
                <a:lnTo>
                  <a:pt x="1938292" y="0"/>
                </a:lnTo>
                <a:lnTo>
                  <a:pt x="1938292" y="2705738"/>
                </a:lnTo>
                <a:lnTo>
                  <a:pt x="0" y="27057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1" name="Google Shape;91;p1"/>
          <p:cNvSpPr txBox="1"/>
          <p:nvPr/>
        </p:nvSpPr>
        <p:spPr>
          <a:xfrm rot="-257871">
            <a:off x="6348537" y="5527894"/>
            <a:ext cx="6563836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Welcome to SSHRD!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5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329" l="0" r="0" t="-3331"/>
            </a:stretch>
          </a:blipFill>
          <a:ln>
            <a:noFill/>
          </a:ln>
        </p:spPr>
      </p:sp>
      <p:sp>
        <p:nvSpPr>
          <p:cNvPr id="226" name="Google Shape;226;p25"/>
          <p:cNvSpPr/>
          <p:nvPr/>
        </p:nvSpPr>
        <p:spPr>
          <a:xfrm>
            <a:off x="17350816" y="0"/>
            <a:ext cx="937184" cy="10287000"/>
          </a:xfrm>
          <a:custGeom>
            <a:rect b="b" l="l" r="r" t="t"/>
            <a:pathLst>
              <a:path extrusionOk="0" h="10287000" w="937184">
                <a:moveTo>
                  <a:pt x="0" y="0"/>
                </a:moveTo>
                <a:lnTo>
                  <a:pt x="937184" y="0"/>
                </a:lnTo>
                <a:lnTo>
                  <a:pt x="93718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-516636" t="0"/>
            </a:stretch>
          </a:blipFill>
          <a:ln>
            <a:noFill/>
          </a:ln>
        </p:spPr>
      </p:sp>
      <p:sp>
        <p:nvSpPr>
          <p:cNvPr id="227" name="Google Shape;227;p25"/>
          <p:cNvSpPr txBox="1"/>
          <p:nvPr/>
        </p:nvSpPr>
        <p:spPr>
          <a:xfrm>
            <a:off x="1362406" y="3372188"/>
            <a:ext cx="114750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25"/>
          <p:cNvSpPr txBox="1"/>
          <p:nvPr/>
        </p:nvSpPr>
        <p:spPr>
          <a:xfrm>
            <a:off x="1990197" y="7963636"/>
            <a:ext cx="123981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25"/>
          <p:cNvSpPr txBox="1"/>
          <p:nvPr/>
        </p:nvSpPr>
        <p:spPr>
          <a:xfrm rot="-127623">
            <a:off x="750507" y="700789"/>
            <a:ext cx="6943184" cy="2155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25"/>
          <p:cNvSpPr txBox="1"/>
          <p:nvPr/>
        </p:nvSpPr>
        <p:spPr>
          <a:xfrm>
            <a:off x="6277607" y="6080662"/>
            <a:ext cx="10394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25"/>
          <p:cNvSpPr txBox="1"/>
          <p:nvPr/>
        </p:nvSpPr>
        <p:spPr>
          <a:xfrm>
            <a:off x="1990197" y="571986"/>
            <a:ext cx="13463163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Point Sheet</a:t>
            </a:r>
            <a:endParaRPr/>
          </a:p>
        </p:txBody>
      </p:sp>
      <p:sp>
        <p:nvSpPr>
          <p:cNvPr id="232" name="Google Shape;232;p25"/>
          <p:cNvSpPr/>
          <p:nvPr/>
        </p:nvSpPr>
        <p:spPr>
          <a:xfrm rot="-648264">
            <a:off x="-26965" y="294032"/>
            <a:ext cx="1905102" cy="1940383"/>
          </a:xfrm>
          <a:custGeom>
            <a:rect b="b" l="l" r="r" t="t"/>
            <a:pathLst>
              <a:path extrusionOk="0" h="1939934" w="1904662">
                <a:moveTo>
                  <a:pt x="0" y="0"/>
                </a:moveTo>
                <a:lnTo>
                  <a:pt x="1904662" y="0"/>
                </a:lnTo>
                <a:lnTo>
                  <a:pt x="1904662" y="1939934"/>
                </a:lnTo>
                <a:lnTo>
                  <a:pt x="0" y="19399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3" name="Google Shape;233;p25"/>
          <p:cNvSpPr/>
          <p:nvPr/>
        </p:nvSpPr>
        <p:spPr>
          <a:xfrm>
            <a:off x="15844137" y="462179"/>
            <a:ext cx="1767706" cy="1751636"/>
          </a:xfrm>
          <a:custGeom>
            <a:rect b="b" l="l" r="r" t="t"/>
            <a:pathLst>
              <a:path extrusionOk="0" h="1751636" w="1767706">
                <a:moveTo>
                  <a:pt x="0" y="0"/>
                </a:moveTo>
                <a:lnTo>
                  <a:pt x="1767706" y="0"/>
                </a:lnTo>
                <a:lnTo>
                  <a:pt x="1767706" y="1751636"/>
                </a:lnTo>
                <a:lnTo>
                  <a:pt x="0" y="17516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4" name="Google Shape;234;p25"/>
          <p:cNvSpPr/>
          <p:nvPr/>
        </p:nvSpPr>
        <p:spPr>
          <a:xfrm rot="734104">
            <a:off x="16482256" y="8675683"/>
            <a:ext cx="1796287" cy="1598232"/>
          </a:xfrm>
          <a:custGeom>
            <a:rect b="b" l="l" r="r" t="t"/>
            <a:pathLst>
              <a:path extrusionOk="0" h="1880013" w="2027879">
                <a:moveTo>
                  <a:pt x="0" y="0"/>
                </a:moveTo>
                <a:lnTo>
                  <a:pt x="2027879" y="0"/>
                </a:lnTo>
                <a:lnTo>
                  <a:pt x="2027879" y="1880012"/>
                </a:lnTo>
                <a:lnTo>
                  <a:pt x="0" y="18800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235" name="Google Shape;235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265650" y="1624263"/>
            <a:ext cx="12912250" cy="9128174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5"/>
          <p:cNvSpPr/>
          <p:nvPr/>
        </p:nvSpPr>
        <p:spPr>
          <a:xfrm>
            <a:off x="8199400" y="2395775"/>
            <a:ext cx="1839300" cy="8050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6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329" l="0" r="0" t="-3331"/>
            </a:stretch>
          </a:blipFill>
          <a:ln>
            <a:noFill/>
          </a:ln>
        </p:spPr>
      </p:sp>
      <p:sp>
        <p:nvSpPr>
          <p:cNvPr id="242" name="Google Shape;242;p26"/>
          <p:cNvSpPr/>
          <p:nvPr/>
        </p:nvSpPr>
        <p:spPr>
          <a:xfrm>
            <a:off x="17350816" y="0"/>
            <a:ext cx="937184" cy="10287000"/>
          </a:xfrm>
          <a:custGeom>
            <a:rect b="b" l="l" r="r" t="t"/>
            <a:pathLst>
              <a:path extrusionOk="0" h="10287000" w="937184">
                <a:moveTo>
                  <a:pt x="0" y="0"/>
                </a:moveTo>
                <a:lnTo>
                  <a:pt x="937184" y="0"/>
                </a:lnTo>
                <a:lnTo>
                  <a:pt x="93718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-516636" t="0"/>
            </a:stretch>
          </a:blipFill>
          <a:ln>
            <a:noFill/>
          </a:ln>
        </p:spPr>
      </p:sp>
      <p:sp>
        <p:nvSpPr>
          <p:cNvPr id="243" name="Google Shape;243;p26"/>
          <p:cNvSpPr txBox="1"/>
          <p:nvPr/>
        </p:nvSpPr>
        <p:spPr>
          <a:xfrm>
            <a:off x="1362406" y="3372188"/>
            <a:ext cx="114750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26"/>
          <p:cNvSpPr txBox="1"/>
          <p:nvPr/>
        </p:nvSpPr>
        <p:spPr>
          <a:xfrm>
            <a:off x="1990197" y="7963636"/>
            <a:ext cx="123981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26"/>
          <p:cNvSpPr/>
          <p:nvPr/>
        </p:nvSpPr>
        <p:spPr>
          <a:xfrm rot="-648264">
            <a:off x="-203653" y="361802"/>
            <a:ext cx="1905102" cy="1940383"/>
          </a:xfrm>
          <a:custGeom>
            <a:rect b="b" l="l" r="r" t="t"/>
            <a:pathLst>
              <a:path extrusionOk="0" h="1939934" w="1904662">
                <a:moveTo>
                  <a:pt x="0" y="0"/>
                </a:moveTo>
                <a:lnTo>
                  <a:pt x="1904662" y="0"/>
                </a:lnTo>
                <a:lnTo>
                  <a:pt x="1904662" y="1939934"/>
                </a:lnTo>
                <a:lnTo>
                  <a:pt x="0" y="19399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6" name="Google Shape;246;p26"/>
          <p:cNvSpPr/>
          <p:nvPr/>
        </p:nvSpPr>
        <p:spPr>
          <a:xfrm rot="526732">
            <a:off x="14976931" y="8018527"/>
            <a:ext cx="1784433" cy="1777944"/>
          </a:xfrm>
          <a:custGeom>
            <a:rect b="b" l="l" r="r" t="t"/>
            <a:pathLst>
              <a:path extrusionOk="0" h="1779357" w="1785851">
                <a:moveTo>
                  <a:pt x="0" y="0"/>
                </a:moveTo>
                <a:lnTo>
                  <a:pt x="1785851" y="0"/>
                </a:lnTo>
                <a:lnTo>
                  <a:pt x="1785851" y="1779356"/>
                </a:lnTo>
                <a:lnTo>
                  <a:pt x="0" y="17793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7" name="Google Shape;247;p26"/>
          <p:cNvSpPr txBox="1"/>
          <p:nvPr/>
        </p:nvSpPr>
        <p:spPr>
          <a:xfrm rot="-127623">
            <a:off x="750507" y="700789"/>
            <a:ext cx="6943184" cy="2155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26"/>
          <p:cNvSpPr txBox="1"/>
          <p:nvPr/>
        </p:nvSpPr>
        <p:spPr>
          <a:xfrm>
            <a:off x="6277607" y="6080662"/>
            <a:ext cx="10394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26"/>
          <p:cNvSpPr/>
          <p:nvPr/>
        </p:nvSpPr>
        <p:spPr>
          <a:xfrm rot="956724">
            <a:off x="15595094" y="163086"/>
            <a:ext cx="2104033" cy="2337814"/>
          </a:xfrm>
          <a:custGeom>
            <a:rect b="b" l="l" r="r" t="t"/>
            <a:pathLst>
              <a:path extrusionOk="0" h="2335443" w="2101899">
                <a:moveTo>
                  <a:pt x="0" y="0"/>
                </a:moveTo>
                <a:lnTo>
                  <a:pt x="2101899" y="0"/>
                </a:lnTo>
                <a:lnTo>
                  <a:pt x="2101899" y="2335443"/>
                </a:lnTo>
                <a:lnTo>
                  <a:pt x="0" y="23354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0" name="Google Shape;250;p26"/>
          <p:cNvSpPr txBox="1"/>
          <p:nvPr/>
        </p:nvSpPr>
        <p:spPr>
          <a:xfrm>
            <a:off x="1990197" y="571986"/>
            <a:ext cx="13463163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Mentorship Program</a:t>
            </a:r>
            <a:endParaRPr/>
          </a:p>
        </p:txBody>
      </p:sp>
      <p:sp>
        <p:nvSpPr>
          <p:cNvPr id="251" name="Google Shape;251;p26"/>
          <p:cNvSpPr txBox="1"/>
          <p:nvPr/>
        </p:nvSpPr>
        <p:spPr>
          <a:xfrm>
            <a:off x="5649588" y="9541400"/>
            <a:ext cx="6684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</a:rPr>
              <a:t>https://forms.gle/8qcfaEtNgMjutQ6U9</a:t>
            </a:r>
            <a:endParaRPr/>
          </a:p>
        </p:txBody>
      </p:sp>
      <p:pic>
        <p:nvPicPr>
          <p:cNvPr id="252" name="Google Shape;252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860326" y="2943175"/>
            <a:ext cx="4973475" cy="611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285975" y="2928025"/>
            <a:ext cx="6377675" cy="6227825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6"/>
          <p:cNvSpPr txBox="1"/>
          <p:nvPr/>
        </p:nvSpPr>
        <p:spPr>
          <a:xfrm>
            <a:off x="3946800" y="1780650"/>
            <a:ext cx="103944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800"/>
              <a:t>Sign up deadline: Monday, September 2nd</a:t>
            </a:r>
            <a:r>
              <a:rPr b="1" lang="en-US" sz="6200"/>
              <a:t> </a:t>
            </a:r>
            <a:endParaRPr b="1" sz="10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7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329" l="0" r="0" t="-3331"/>
            </a:stretch>
          </a:blipFill>
          <a:ln>
            <a:noFill/>
          </a:ln>
        </p:spPr>
      </p:sp>
      <p:sp>
        <p:nvSpPr>
          <p:cNvPr id="260" name="Google Shape;260;p27"/>
          <p:cNvSpPr/>
          <p:nvPr/>
        </p:nvSpPr>
        <p:spPr>
          <a:xfrm>
            <a:off x="17350816" y="0"/>
            <a:ext cx="937184" cy="10287000"/>
          </a:xfrm>
          <a:custGeom>
            <a:rect b="b" l="l" r="r" t="t"/>
            <a:pathLst>
              <a:path extrusionOk="0" h="10287000" w="937184">
                <a:moveTo>
                  <a:pt x="0" y="0"/>
                </a:moveTo>
                <a:lnTo>
                  <a:pt x="937184" y="0"/>
                </a:lnTo>
                <a:lnTo>
                  <a:pt x="93718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-516636" t="0"/>
            </a:stretch>
          </a:blipFill>
          <a:ln>
            <a:noFill/>
          </a:ln>
        </p:spPr>
      </p:sp>
      <p:sp>
        <p:nvSpPr>
          <p:cNvPr id="261" name="Google Shape;261;p27"/>
          <p:cNvSpPr txBox="1"/>
          <p:nvPr/>
        </p:nvSpPr>
        <p:spPr>
          <a:xfrm>
            <a:off x="1362406" y="3372188"/>
            <a:ext cx="114750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27"/>
          <p:cNvSpPr txBox="1"/>
          <p:nvPr/>
        </p:nvSpPr>
        <p:spPr>
          <a:xfrm>
            <a:off x="1990197" y="7963636"/>
            <a:ext cx="123981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27"/>
          <p:cNvSpPr/>
          <p:nvPr/>
        </p:nvSpPr>
        <p:spPr>
          <a:xfrm rot="526732">
            <a:off x="16631650" y="8383300"/>
            <a:ext cx="1784433" cy="1777944"/>
          </a:xfrm>
          <a:custGeom>
            <a:rect b="b" l="l" r="r" t="t"/>
            <a:pathLst>
              <a:path extrusionOk="0" h="1779357" w="1785851">
                <a:moveTo>
                  <a:pt x="0" y="0"/>
                </a:moveTo>
                <a:lnTo>
                  <a:pt x="1785851" y="0"/>
                </a:lnTo>
                <a:lnTo>
                  <a:pt x="1785851" y="1779356"/>
                </a:lnTo>
                <a:lnTo>
                  <a:pt x="0" y="17793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4" name="Google Shape;264;p27"/>
          <p:cNvSpPr txBox="1"/>
          <p:nvPr/>
        </p:nvSpPr>
        <p:spPr>
          <a:xfrm rot="-127623">
            <a:off x="750507" y="700789"/>
            <a:ext cx="6943184" cy="2155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27"/>
          <p:cNvSpPr txBox="1"/>
          <p:nvPr/>
        </p:nvSpPr>
        <p:spPr>
          <a:xfrm>
            <a:off x="6277607" y="6080662"/>
            <a:ext cx="10394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27"/>
          <p:cNvSpPr txBox="1"/>
          <p:nvPr/>
        </p:nvSpPr>
        <p:spPr>
          <a:xfrm>
            <a:off x="1990197" y="571986"/>
            <a:ext cx="13463163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Monthly Calendar</a:t>
            </a:r>
            <a:endParaRPr/>
          </a:p>
        </p:txBody>
      </p:sp>
      <p:sp>
        <p:nvSpPr>
          <p:cNvPr id="267" name="Google Shape;267;p27"/>
          <p:cNvSpPr/>
          <p:nvPr/>
        </p:nvSpPr>
        <p:spPr>
          <a:xfrm rot="642028">
            <a:off x="15977601" y="94802"/>
            <a:ext cx="1140579" cy="1275037"/>
          </a:xfrm>
          <a:custGeom>
            <a:rect b="b" l="l" r="r" t="t"/>
            <a:pathLst>
              <a:path extrusionOk="0" h="1275037" w="1140579">
                <a:moveTo>
                  <a:pt x="0" y="0"/>
                </a:moveTo>
                <a:lnTo>
                  <a:pt x="1140579" y="0"/>
                </a:lnTo>
                <a:lnTo>
                  <a:pt x="1140579" y="1275038"/>
                </a:lnTo>
                <a:lnTo>
                  <a:pt x="0" y="1275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descr="September 2023 Calendars - 50 FREE Printables | Printabulls" id="268" name="Google Shape;268;p2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07538" y="1464642"/>
            <a:ext cx="11025748" cy="8516959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27"/>
          <p:cNvSpPr/>
          <p:nvPr/>
        </p:nvSpPr>
        <p:spPr>
          <a:xfrm>
            <a:off x="-9313" y="1061872"/>
            <a:ext cx="1876289" cy="1872878"/>
          </a:xfrm>
          <a:custGeom>
            <a:rect b="b" l="l" r="r" t="t"/>
            <a:pathLst>
              <a:path extrusionOk="0" h="1872878" w="1876289">
                <a:moveTo>
                  <a:pt x="0" y="0"/>
                </a:moveTo>
                <a:lnTo>
                  <a:pt x="1876289" y="0"/>
                </a:lnTo>
                <a:lnTo>
                  <a:pt x="1876289" y="1872878"/>
                </a:lnTo>
                <a:lnTo>
                  <a:pt x="0" y="18728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0" name="Google Shape;270;p27"/>
          <p:cNvSpPr txBox="1"/>
          <p:nvPr/>
        </p:nvSpPr>
        <p:spPr>
          <a:xfrm>
            <a:off x="11283850" y="2342125"/>
            <a:ext cx="6186000" cy="66186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Events:</a:t>
            </a:r>
            <a:endParaRPr sz="2900"/>
          </a:p>
          <a:p>
            <a:pPr indent="-450850" lvl="0" marL="5715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900"/>
              <a:buChar char="•"/>
            </a:pPr>
            <a:r>
              <a:rPr lang="en-US" sz="2900">
                <a:solidFill>
                  <a:srgbClr val="FF3399"/>
                </a:solidFill>
              </a:rPr>
              <a:t>6th</a:t>
            </a:r>
            <a:r>
              <a:rPr lang="en-US" sz="2900"/>
              <a:t>- A Minute With a Mentor</a:t>
            </a:r>
            <a:endParaRPr sz="2900"/>
          </a:p>
          <a:p>
            <a:pPr indent="-450850" lvl="0" marL="5715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900"/>
              <a:buChar char="•"/>
            </a:pPr>
            <a:r>
              <a:rPr lang="en-US" sz="2900">
                <a:solidFill>
                  <a:srgbClr val="FF3399"/>
                </a:solidFill>
              </a:rPr>
              <a:t>11th</a:t>
            </a:r>
            <a:r>
              <a:rPr lang="en-US" sz="2900"/>
              <a:t>- Mentorship Program Starts</a:t>
            </a:r>
            <a:endParaRPr sz="2900"/>
          </a:p>
          <a:p>
            <a:pPr indent="-450850" lvl="0" marL="5715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Char char="•"/>
            </a:pPr>
            <a:r>
              <a:rPr lang="en-US" sz="2900"/>
              <a:t>13th&amp;14th-Engineering and Technology Career Fair</a:t>
            </a:r>
            <a:endParaRPr sz="2900">
              <a:solidFill>
                <a:schemeClr val="dk1"/>
              </a:solidFill>
            </a:endParaRPr>
          </a:p>
          <a:p>
            <a:pPr indent="-4127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</a:pPr>
            <a:r>
              <a:rPr lang="en-US" sz="2900">
                <a:solidFill>
                  <a:schemeClr val="dk1"/>
                </a:solidFill>
              </a:rPr>
              <a:t>21st-Meeting Etiquette</a:t>
            </a:r>
            <a:endParaRPr sz="2900">
              <a:solidFill>
                <a:schemeClr val="dk1"/>
              </a:solidFill>
            </a:endParaRPr>
          </a:p>
          <a:p>
            <a:pPr indent="-4127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</a:pPr>
            <a:r>
              <a:rPr lang="en-US" sz="2900">
                <a:solidFill>
                  <a:srgbClr val="FF3399"/>
                </a:solidFill>
              </a:rPr>
              <a:t>23rd</a:t>
            </a:r>
            <a:r>
              <a:rPr lang="en-US" sz="2900">
                <a:solidFill>
                  <a:schemeClr val="dk1"/>
                </a:solidFill>
              </a:rPr>
              <a:t>-Professional Headshots</a:t>
            </a:r>
            <a:endParaRPr sz="2900">
              <a:solidFill>
                <a:schemeClr val="dk1"/>
              </a:solidFill>
            </a:endParaRPr>
          </a:p>
          <a:p>
            <a:pPr indent="-4127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</a:pPr>
            <a:r>
              <a:rPr lang="en-US" sz="2900">
                <a:solidFill>
                  <a:srgbClr val="FF3399"/>
                </a:solidFill>
              </a:rPr>
              <a:t>30th</a:t>
            </a:r>
            <a:r>
              <a:rPr lang="en-US" sz="2900">
                <a:solidFill>
                  <a:schemeClr val="dk1"/>
                </a:solidFill>
              </a:rPr>
              <a:t>-Professionalism in Action w/Megan Billnoske</a:t>
            </a:r>
            <a:endParaRPr sz="2900">
              <a:solidFill>
                <a:schemeClr val="dk1"/>
              </a:solidFill>
            </a:endParaRPr>
          </a:p>
          <a:p>
            <a:pPr indent="-317500" lvl="0" marL="571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27"/>
          <p:cNvSpPr/>
          <p:nvPr/>
        </p:nvSpPr>
        <p:spPr>
          <a:xfrm>
            <a:off x="10616225" y="8397775"/>
            <a:ext cx="835800" cy="714300"/>
          </a:xfrm>
          <a:prstGeom prst="ellipse">
            <a:avLst/>
          </a:prstGeom>
          <a:noFill/>
          <a:ln cap="flat" cmpd="sng" w="38100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3399"/>
              </a:solidFill>
            </a:endParaRPr>
          </a:p>
        </p:txBody>
      </p:sp>
      <p:sp>
        <p:nvSpPr>
          <p:cNvPr id="272" name="Google Shape;272;p27"/>
          <p:cNvSpPr/>
          <p:nvPr/>
        </p:nvSpPr>
        <p:spPr>
          <a:xfrm>
            <a:off x="10589975" y="4113250"/>
            <a:ext cx="835800" cy="714300"/>
          </a:xfrm>
          <a:prstGeom prst="ellipse">
            <a:avLst/>
          </a:prstGeom>
          <a:noFill/>
          <a:ln cap="flat" cmpd="sng" w="38100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3399"/>
              </a:solidFill>
            </a:endParaRPr>
          </a:p>
        </p:txBody>
      </p:sp>
      <p:sp>
        <p:nvSpPr>
          <p:cNvPr id="273" name="Google Shape;273;p27"/>
          <p:cNvSpPr/>
          <p:nvPr/>
        </p:nvSpPr>
        <p:spPr>
          <a:xfrm>
            <a:off x="7771350" y="6189675"/>
            <a:ext cx="835800" cy="714300"/>
          </a:xfrm>
          <a:prstGeom prst="ellipse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74" name="Google Shape;274;p27"/>
          <p:cNvSpPr/>
          <p:nvPr/>
        </p:nvSpPr>
        <p:spPr>
          <a:xfrm>
            <a:off x="6277600" y="6189675"/>
            <a:ext cx="835800" cy="714300"/>
          </a:xfrm>
          <a:prstGeom prst="ellipse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75" name="Google Shape;275;p27"/>
          <p:cNvSpPr/>
          <p:nvPr/>
        </p:nvSpPr>
        <p:spPr>
          <a:xfrm>
            <a:off x="9947625" y="6899925"/>
            <a:ext cx="395100" cy="326400"/>
          </a:xfrm>
          <a:prstGeom prst="heart">
            <a:avLst/>
          </a:prstGeom>
          <a:solidFill>
            <a:schemeClr val="lt2"/>
          </a:solidFill>
          <a:ln cap="flat" cmpd="sng" w="7620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27"/>
          <p:cNvSpPr/>
          <p:nvPr/>
        </p:nvSpPr>
        <p:spPr>
          <a:xfrm>
            <a:off x="11984200" y="9655200"/>
            <a:ext cx="395100" cy="326400"/>
          </a:xfrm>
          <a:prstGeom prst="heart">
            <a:avLst/>
          </a:prstGeom>
          <a:solidFill>
            <a:schemeClr val="lt2"/>
          </a:solidFill>
          <a:ln cap="flat" cmpd="sng" w="7620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27"/>
          <p:cNvSpPr txBox="1"/>
          <p:nvPr/>
        </p:nvSpPr>
        <p:spPr>
          <a:xfrm>
            <a:off x="12662800" y="9622875"/>
            <a:ext cx="3014100" cy="3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Regular Membership Closes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27"/>
          <p:cNvSpPr/>
          <p:nvPr/>
        </p:nvSpPr>
        <p:spPr>
          <a:xfrm>
            <a:off x="7695300" y="7249325"/>
            <a:ext cx="835800" cy="714300"/>
          </a:xfrm>
          <a:prstGeom prst="ellipse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79" name="Google Shape;279;p27"/>
          <p:cNvSpPr/>
          <p:nvPr/>
        </p:nvSpPr>
        <p:spPr>
          <a:xfrm>
            <a:off x="3538050" y="6189675"/>
            <a:ext cx="835800" cy="714300"/>
          </a:xfrm>
          <a:prstGeom prst="ellipse">
            <a:avLst/>
          </a:prstGeom>
          <a:noFill/>
          <a:ln cap="flat" cmpd="sng" w="38100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3399"/>
              </a:solidFill>
            </a:endParaRPr>
          </a:p>
        </p:txBody>
      </p:sp>
      <p:sp>
        <p:nvSpPr>
          <p:cNvPr id="280" name="Google Shape;280;p27"/>
          <p:cNvSpPr/>
          <p:nvPr/>
        </p:nvSpPr>
        <p:spPr>
          <a:xfrm>
            <a:off x="6373450" y="5162300"/>
            <a:ext cx="835800" cy="714300"/>
          </a:xfrm>
          <a:prstGeom prst="ellipse">
            <a:avLst/>
          </a:prstGeom>
          <a:noFill/>
          <a:ln cap="flat" cmpd="sng" w="38100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3399"/>
              </a:solidFill>
            </a:endParaRPr>
          </a:p>
        </p:txBody>
      </p:sp>
      <p:sp>
        <p:nvSpPr>
          <p:cNvPr id="281" name="Google Shape;281;p27"/>
          <p:cNvSpPr/>
          <p:nvPr/>
        </p:nvSpPr>
        <p:spPr>
          <a:xfrm>
            <a:off x="10589975" y="7326650"/>
            <a:ext cx="835800" cy="714300"/>
          </a:xfrm>
          <a:prstGeom prst="ellipse">
            <a:avLst/>
          </a:prstGeom>
          <a:noFill/>
          <a:ln cap="flat" cmpd="sng" w="38100">
            <a:solidFill>
              <a:srgbClr val="FF33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3399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9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329" l="0" r="0" t="-3331"/>
            </a:stretch>
          </a:blipFill>
          <a:ln>
            <a:noFill/>
          </a:ln>
        </p:spPr>
      </p:sp>
      <p:sp>
        <p:nvSpPr>
          <p:cNvPr id="287" name="Google Shape;287;p9"/>
          <p:cNvSpPr/>
          <p:nvPr/>
        </p:nvSpPr>
        <p:spPr>
          <a:xfrm>
            <a:off x="0" y="0"/>
            <a:ext cx="1602701" cy="10287000"/>
          </a:xfrm>
          <a:custGeom>
            <a:rect b="b" l="l" r="r" t="t"/>
            <a:pathLst>
              <a:path extrusionOk="0" h="10287000" w="1602701">
                <a:moveTo>
                  <a:pt x="0" y="0"/>
                </a:moveTo>
                <a:lnTo>
                  <a:pt x="1602701" y="0"/>
                </a:lnTo>
                <a:lnTo>
                  <a:pt x="160270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616" l="0" r="-267606" t="0"/>
            </a:stretch>
          </a:blipFill>
          <a:ln>
            <a:noFill/>
          </a:ln>
        </p:spPr>
      </p:sp>
      <p:sp>
        <p:nvSpPr>
          <p:cNvPr id="288" name="Google Shape;288;p9"/>
          <p:cNvSpPr/>
          <p:nvPr/>
        </p:nvSpPr>
        <p:spPr>
          <a:xfrm>
            <a:off x="14423324" y="136389"/>
            <a:ext cx="3583254" cy="2169040"/>
          </a:xfrm>
          <a:custGeom>
            <a:rect b="b" l="l" r="r" t="t"/>
            <a:pathLst>
              <a:path extrusionOk="0" h="2169040" w="3583254">
                <a:moveTo>
                  <a:pt x="0" y="0"/>
                </a:moveTo>
                <a:lnTo>
                  <a:pt x="3583254" y="0"/>
                </a:lnTo>
                <a:lnTo>
                  <a:pt x="3583254" y="2169040"/>
                </a:lnTo>
                <a:lnTo>
                  <a:pt x="0" y="21690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9" name="Google Shape;289;p9"/>
          <p:cNvSpPr txBox="1"/>
          <p:nvPr/>
        </p:nvSpPr>
        <p:spPr>
          <a:xfrm>
            <a:off x="2032622" y="4315599"/>
            <a:ext cx="149952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9"/>
          <p:cNvSpPr/>
          <p:nvPr/>
        </p:nvSpPr>
        <p:spPr>
          <a:xfrm rot="793604">
            <a:off x="16186668" y="7850626"/>
            <a:ext cx="1904662" cy="1939934"/>
          </a:xfrm>
          <a:custGeom>
            <a:rect b="b" l="l" r="r" t="t"/>
            <a:pathLst>
              <a:path extrusionOk="0" h="1939934" w="1904662">
                <a:moveTo>
                  <a:pt x="0" y="0"/>
                </a:moveTo>
                <a:lnTo>
                  <a:pt x="1904662" y="0"/>
                </a:lnTo>
                <a:lnTo>
                  <a:pt x="1904662" y="1939934"/>
                </a:lnTo>
                <a:lnTo>
                  <a:pt x="0" y="19399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1" name="Google Shape;291;p9"/>
          <p:cNvSpPr txBox="1"/>
          <p:nvPr/>
        </p:nvSpPr>
        <p:spPr>
          <a:xfrm>
            <a:off x="2032622" y="7425916"/>
            <a:ext cx="147321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9"/>
          <p:cNvSpPr txBox="1"/>
          <p:nvPr/>
        </p:nvSpPr>
        <p:spPr>
          <a:xfrm>
            <a:off x="4845819" y="1409700"/>
            <a:ext cx="119190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799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9"/>
          <p:cNvSpPr txBox="1"/>
          <p:nvPr/>
        </p:nvSpPr>
        <p:spPr>
          <a:xfrm>
            <a:off x="1990197" y="571986"/>
            <a:ext cx="13463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/>
              <a:t>Connections GroupMe</a:t>
            </a:r>
            <a:endParaRPr/>
          </a:p>
        </p:txBody>
      </p:sp>
      <p:sp>
        <p:nvSpPr>
          <p:cNvPr id="294" name="Google Shape;294;p9"/>
          <p:cNvSpPr/>
          <p:nvPr/>
        </p:nvSpPr>
        <p:spPr>
          <a:xfrm rot="-552203">
            <a:off x="262392" y="1042230"/>
            <a:ext cx="2127919" cy="1844913"/>
          </a:xfrm>
          <a:custGeom>
            <a:rect b="b" l="l" r="r" t="t"/>
            <a:pathLst>
              <a:path extrusionOk="0" h="1844216" w="2127115">
                <a:moveTo>
                  <a:pt x="0" y="0"/>
                </a:moveTo>
                <a:lnTo>
                  <a:pt x="2127115" y="0"/>
                </a:lnTo>
                <a:lnTo>
                  <a:pt x="2127115" y="1844216"/>
                </a:lnTo>
                <a:lnTo>
                  <a:pt x="0" y="18442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5" name="Google Shape;295;p9"/>
          <p:cNvSpPr txBox="1"/>
          <p:nvPr/>
        </p:nvSpPr>
        <p:spPr>
          <a:xfrm>
            <a:off x="4207525" y="3793675"/>
            <a:ext cx="10648200" cy="47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latin typeface="Calibri"/>
                <a:ea typeface="Calibri"/>
                <a:cs typeface="Calibri"/>
                <a:sym typeface="Calibri"/>
              </a:rPr>
              <a:t>Please reach out to an Officer if you have not joined the Connections GroupMe.</a:t>
            </a:r>
            <a:endParaRPr b="1" sz="3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8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329" l="0" r="0" t="-3331"/>
            </a:stretch>
          </a:blipFill>
          <a:ln>
            <a:noFill/>
          </a:ln>
        </p:spPr>
      </p:sp>
      <p:sp>
        <p:nvSpPr>
          <p:cNvPr id="301" name="Google Shape;301;p28"/>
          <p:cNvSpPr/>
          <p:nvPr/>
        </p:nvSpPr>
        <p:spPr>
          <a:xfrm>
            <a:off x="0" y="0"/>
            <a:ext cx="1602701" cy="10287000"/>
          </a:xfrm>
          <a:custGeom>
            <a:rect b="b" l="l" r="r" t="t"/>
            <a:pathLst>
              <a:path extrusionOk="0" h="10287000" w="1602701">
                <a:moveTo>
                  <a:pt x="0" y="0"/>
                </a:moveTo>
                <a:lnTo>
                  <a:pt x="1602701" y="0"/>
                </a:lnTo>
                <a:lnTo>
                  <a:pt x="160270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616" l="0" r="-267606" t="0"/>
            </a:stretch>
          </a:blipFill>
          <a:ln>
            <a:noFill/>
          </a:ln>
        </p:spPr>
      </p:sp>
      <p:sp>
        <p:nvSpPr>
          <p:cNvPr id="302" name="Google Shape;302;p28"/>
          <p:cNvSpPr txBox="1"/>
          <p:nvPr/>
        </p:nvSpPr>
        <p:spPr>
          <a:xfrm>
            <a:off x="2032622" y="4315599"/>
            <a:ext cx="149952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28"/>
          <p:cNvSpPr/>
          <p:nvPr/>
        </p:nvSpPr>
        <p:spPr>
          <a:xfrm rot="582694">
            <a:off x="16683149" y="-81733"/>
            <a:ext cx="1380191" cy="1186573"/>
          </a:xfrm>
          <a:custGeom>
            <a:rect b="b" l="l" r="r" t="t"/>
            <a:pathLst>
              <a:path extrusionOk="0" h="1635709" w="1826057">
                <a:moveTo>
                  <a:pt x="0" y="0"/>
                </a:moveTo>
                <a:lnTo>
                  <a:pt x="1826057" y="0"/>
                </a:lnTo>
                <a:lnTo>
                  <a:pt x="1826057" y="1635709"/>
                </a:lnTo>
                <a:lnTo>
                  <a:pt x="0" y="16357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4" name="Google Shape;304;p28"/>
          <p:cNvSpPr txBox="1"/>
          <p:nvPr/>
        </p:nvSpPr>
        <p:spPr>
          <a:xfrm>
            <a:off x="2032622" y="7425916"/>
            <a:ext cx="147321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28"/>
          <p:cNvSpPr txBox="1"/>
          <p:nvPr/>
        </p:nvSpPr>
        <p:spPr>
          <a:xfrm>
            <a:off x="4845819" y="1409700"/>
            <a:ext cx="119190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799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28"/>
          <p:cNvSpPr txBox="1"/>
          <p:nvPr/>
        </p:nvSpPr>
        <p:spPr>
          <a:xfrm>
            <a:off x="1821997" y="104536"/>
            <a:ext cx="13463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Professional Development</a:t>
            </a:r>
            <a:endParaRPr/>
          </a:p>
        </p:txBody>
      </p:sp>
      <p:sp>
        <p:nvSpPr>
          <p:cNvPr id="307" name="Google Shape;307;p28"/>
          <p:cNvSpPr txBox="1"/>
          <p:nvPr/>
        </p:nvSpPr>
        <p:spPr>
          <a:xfrm>
            <a:off x="1602700" y="1617050"/>
            <a:ext cx="6354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3400"/>
          </a:p>
        </p:txBody>
      </p:sp>
      <p:sp>
        <p:nvSpPr>
          <p:cNvPr id="308" name="Google Shape;308;p28"/>
          <p:cNvSpPr/>
          <p:nvPr/>
        </p:nvSpPr>
        <p:spPr>
          <a:xfrm>
            <a:off x="359626" y="8990350"/>
            <a:ext cx="1462777" cy="1296211"/>
          </a:xfrm>
          <a:custGeom>
            <a:rect b="b" l="l" r="r" t="t"/>
            <a:pathLst>
              <a:path extrusionOk="0" h="1751636" w="1767706">
                <a:moveTo>
                  <a:pt x="0" y="0"/>
                </a:moveTo>
                <a:lnTo>
                  <a:pt x="1767706" y="0"/>
                </a:lnTo>
                <a:lnTo>
                  <a:pt x="1767706" y="1751636"/>
                </a:lnTo>
                <a:lnTo>
                  <a:pt x="0" y="17516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9" name="Google Shape;309;p28"/>
          <p:cNvSpPr/>
          <p:nvPr/>
        </p:nvSpPr>
        <p:spPr>
          <a:xfrm>
            <a:off x="1" y="189544"/>
            <a:ext cx="1876289" cy="1872878"/>
          </a:xfrm>
          <a:custGeom>
            <a:rect b="b" l="l" r="r" t="t"/>
            <a:pathLst>
              <a:path extrusionOk="0" h="1872878" w="1876289">
                <a:moveTo>
                  <a:pt x="0" y="0"/>
                </a:moveTo>
                <a:lnTo>
                  <a:pt x="1876289" y="0"/>
                </a:lnTo>
                <a:lnTo>
                  <a:pt x="1876289" y="1872878"/>
                </a:lnTo>
                <a:lnTo>
                  <a:pt x="0" y="18728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310" name="Google Shape;310;p28"/>
          <p:cNvPicPr preferRelativeResize="0"/>
          <p:nvPr/>
        </p:nvPicPr>
        <p:blipFill rotWithShape="1">
          <a:blip r:embed="rId8">
            <a:alphaModFix/>
          </a:blip>
          <a:srcRect b="25548" l="2006" r="2006" t="21708"/>
          <a:stretch/>
        </p:blipFill>
        <p:spPr>
          <a:xfrm>
            <a:off x="1876300" y="1309783"/>
            <a:ext cx="7546575" cy="8977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130000" y="1118000"/>
            <a:ext cx="6982002" cy="90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40f6c8620a_0_5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329" l="0" r="0" t="-3329"/>
            </a:stretch>
          </a:blipFill>
          <a:ln>
            <a:noFill/>
          </a:ln>
        </p:spPr>
      </p:sp>
      <p:sp>
        <p:nvSpPr>
          <p:cNvPr id="317" name="Google Shape;317;g240f6c8620a_0_5"/>
          <p:cNvSpPr/>
          <p:nvPr/>
        </p:nvSpPr>
        <p:spPr>
          <a:xfrm>
            <a:off x="0" y="0"/>
            <a:ext cx="1602701" cy="10287000"/>
          </a:xfrm>
          <a:custGeom>
            <a:rect b="b" l="l" r="r" t="t"/>
            <a:pathLst>
              <a:path extrusionOk="0" h="10287000" w="1602701">
                <a:moveTo>
                  <a:pt x="0" y="0"/>
                </a:moveTo>
                <a:lnTo>
                  <a:pt x="1602701" y="0"/>
                </a:lnTo>
                <a:lnTo>
                  <a:pt x="160270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619" l="0" r="-267606" t="0"/>
            </a:stretch>
          </a:blipFill>
          <a:ln>
            <a:noFill/>
          </a:ln>
        </p:spPr>
      </p:sp>
      <p:sp>
        <p:nvSpPr>
          <p:cNvPr id="318" name="Google Shape;318;g240f6c8620a_0_5"/>
          <p:cNvSpPr txBox="1"/>
          <p:nvPr/>
        </p:nvSpPr>
        <p:spPr>
          <a:xfrm>
            <a:off x="2032622" y="4315599"/>
            <a:ext cx="149952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g240f6c8620a_0_5"/>
          <p:cNvSpPr/>
          <p:nvPr/>
        </p:nvSpPr>
        <p:spPr>
          <a:xfrm rot="579052">
            <a:off x="16259172" y="-158628"/>
            <a:ext cx="1824487" cy="1634303"/>
          </a:xfrm>
          <a:custGeom>
            <a:rect b="b" l="l" r="r" t="t"/>
            <a:pathLst>
              <a:path extrusionOk="0" h="1635709" w="1826057">
                <a:moveTo>
                  <a:pt x="0" y="0"/>
                </a:moveTo>
                <a:lnTo>
                  <a:pt x="1826057" y="0"/>
                </a:lnTo>
                <a:lnTo>
                  <a:pt x="1826057" y="1635709"/>
                </a:lnTo>
                <a:lnTo>
                  <a:pt x="0" y="16357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0" name="Google Shape;320;g240f6c8620a_0_5"/>
          <p:cNvSpPr txBox="1"/>
          <p:nvPr/>
        </p:nvSpPr>
        <p:spPr>
          <a:xfrm>
            <a:off x="2032622" y="7425916"/>
            <a:ext cx="147321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g240f6c8620a_0_5"/>
          <p:cNvSpPr txBox="1"/>
          <p:nvPr/>
        </p:nvSpPr>
        <p:spPr>
          <a:xfrm>
            <a:off x="4845819" y="1409700"/>
            <a:ext cx="119190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799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g240f6c8620a_0_5"/>
          <p:cNvSpPr txBox="1"/>
          <p:nvPr/>
        </p:nvSpPr>
        <p:spPr>
          <a:xfrm>
            <a:off x="1990197" y="571986"/>
            <a:ext cx="13463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Professional Development</a:t>
            </a:r>
            <a:endParaRPr/>
          </a:p>
        </p:txBody>
      </p:sp>
      <p:sp>
        <p:nvSpPr>
          <p:cNvPr id="323" name="Google Shape;323;g240f6c8620a_0_5"/>
          <p:cNvSpPr txBox="1"/>
          <p:nvPr/>
        </p:nvSpPr>
        <p:spPr>
          <a:xfrm>
            <a:off x="1602700" y="1617050"/>
            <a:ext cx="6354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3400"/>
          </a:p>
        </p:txBody>
      </p:sp>
      <p:sp>
        <p:nvSpPr>
          <p:cNvPr id="324" name="Google Shape;324;g240f6c8620a_0_5"/>
          <p:cNvSpPr/>
          <p:nvPr/>
        </p:nvSpPr>
        <p:spPr>
          <a:xfrm>
            <a:off x="16520292" y="8535355"/>
            <a:ext cx="1767706" cy="1751636"/>
          </a:xfrm>
          <a:custGeom>
            <a:rect b="b" l="l" r="r" t="t"/>
            <a:pathLst>
              <a:path extrusionOk="0" h="1751636" w="1767706">
                <a:moveTo>
                  <a:pt x="0" y="0"/>
                </a:moveTo>
                <a:lnTo>
                  <a:pt x="1767706" y="0"/>
                </a:lnTo>
                <a:lnTo>
                  <a:pt x="1767706" y="1751636"/>
                </a:lnTo>
                <a:lnTo>
                  <a:pt x="0" y="17516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5" name="Google Shape;325;g240f6c8620a_0_5"/>
          <p:cNvSpPr/>
          <p:nvPr/>
        </p:nvSpPr>
        <p:spPr>
          <a:xfrm>
            <a:off x="1" y="189544"/>
            <a:ext cx="1876289" cy="1872878"/>
          </a:xfrm>
          <a:custGeom>
            <a:rect b="b" l="l" r="r" t="t"/>
            <a:pathLst>
              <a:path extrusionOk="0" h="1872878" w="1876289">
                <a:moveTo>
                  <a:pt x="0" y="0"/>
                </a:moveTo>
                <a:lnTo>
                  <a:pt x="1876289" y="0"/>
                </a:lnTo>
                <a:lnTo>
                  <a:pt x="1876289" y="1872878"/>
                </a:lnTo>
                <a:lnTo>
                  <a:pt x="0" y="18728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326" name="Google Shape;326;g240f6c8620a_0_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480350" y="1582200"/>
            <a:ext cx="8186349" cy="8186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g240f6c8620a_0_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32663" y="1582200"/>
            <a:ext cx="8078676" cy="8078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g240f6c8620a_0_5"/>
          <p:cNvPicPr preferRelativeResize="0"/>
          <p:nvPr/>
        </p:nvPicPr>
        <p:blipFill rotWithShape="1">
          <a:blip r:embed="rId10">
            <a:alphaModFix/>
          </a:blip>
          <a:srcRect b="22552" l="0" r="0" t="0"/>
          <a:stretch/>
        </p:blipFill>
        <p:spPr>
          <a:xfrm>
            <a:off x="15790400" y="6753152"/>
            <a:ext cx="1876300" cy="187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9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329" l="0" r="0" t="-3331"/>
            </a:stretch>
          </a:blipFill>
          <a:ln>
            <a:noFill/>
          </a:ln>
        </p:spPr>
      </p:sp>
      <p:sp>
        <p:nvSpPr>
          <p:cNvPr id="334" name="Google Shape;334;p29"/>
          <p:cNvSpPr/>
          <p:nvPr/>
        </p:nvSpPr>
        <p:spPr>
          <a:xfrm>
            <a:off x="0" y="0"/>
            <a:ext cx="1602701" cy="10287000"/>
          </a:xfrm>
          <a:custGeom>
            <a:rect b="b" l="l" r="r" t="t"/>
            <a:pathLst>
              <a:path extrusionOk="0" h="10287000" w="1602701">
                <a:moveTo>
                  <a:pt x="0" y="0"/>
                </a:moveTo>
                <a:lnTo>
                  <a:pt x="1602701" y="0"/>
                </a:lnTo>
                <a:lnTo>
                  <a:pt x="160270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616" l="0" r="-267606" t="0"/>
            </a:stretch>
          </a:blipFill>
          <a:ln>
            <a:noFill/>
          </a:ln>
        </p:spPr>
      </p:sp>
      <p:sp>
        <p:nvSpPr>
          <p:cNvPr id="335" name="Google Shape;335;p29"/>
          <p:cNvSpPr/>
          <p:nvPr/>
        </p:nvSpPr>
        <p:spPr>
          <a:xfrm>
            <a:off x="-182926" y="1478899"/>
            <a:ext cx="2830771" cy="1659316"/>
          </a:xfrm>
          <a:custGeom>
            <a:rect b="b" l="l" r="r" t="t"/>
            <a:pathLst>
              <a:path extrusionOk="0" h="2169040" w="3583254">
                <a:moveTo>
                  <a:pt x="0" y="0"/>
                </a:moveTo>
                <a:lnTo>
                  <a:pt x="3583254" y="0"/>
                </a:lnTo>
                <a:lnTo>
                  <a:pt x="3583254" y="2169040"/>
                </a:lnTo>
                <a:lnTo>
                  <a:pt x="0" y="21690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6" name="Google Shape;336;p29"/>
          <p:cNvSpPr txBox="1"/>
          <p:nvPr/>
        </p:nvSpPr>
        <p:spPr>
          <a:xfrm>
            <a:off x="2032622" y="4315599"/>
            <a:ext cx="149952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29"/>
          <p:cNvSpPr/>
          <p:nvPr/>
        </p:nvSpPr>
        <p:spPr>
          <a:xfrm rot="793604">
            <a:off x="16186668" y="7850626"/>
            <a:ext cx="1904662" cy="1939934"/>
          </a:xfrm>
          <a:custGeom>
            <a:rect b="b" l="l" r="r" t="t"/>
            <a:pathLst>
              <a:path extrusionOk="0" h="1939934" w="1904662">
                <a:moveTo>
                  <a:pt x="0" y="0"/>
                </a:moveTo>
                <a:lnTo>
                  <a:pt x="1904662" y="0"/>
                </a:lnTo>
                <a:lnTo>
                  <a:pt x="1904662" y="1939934"/>
                </a:lnTo>
                <a:lnTo>
                  <a:pt x="0" y="19399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8" name="Google Shape;338;p29"/>
          <p:cNvSpPr txBox="1"/>
          <p:nvPr/>
        </p:nvSpPr>
        <p:spPr>
          <a:xfrm>
            <a:off x="2032622" y="7425916"/>
            <a:ext cx="147321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29"/>
          <p:cNvSpPr txBox="1"/>
          <p:nvPr/>
        </p:nvSpPr>
        <p:spPr>
          <a:xfrm>
            <a:off x="4845819" y="1409700"/>
            <a:ext cx="119190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799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29"/>
          <p:cNvSpPr txBox="1"/>
          <p:nvPr/>
        </p:nvSpPr>
        <p:spPr>
          <a:xfrm>
            <a:off x="1990197" y="571986"/>
            <a:ext cx="13463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Events and Social</a:t>
            </a:r>
            <a:endParaRPr/>
          </a:p>
        </p:txBody>
      </p:sp>
      <p:sp>
        <p:nvSpPr>
          <p:cNvPr id="341" name="Google Shape;341;p29"/>
          <p:cNvSpPr txBox="1"/>
          <p:nvPr/>
        </p:nvSpPr>
        <p:spPr>
          <a:xfrm>
            <a:off x="1682875" y="2300725"/>
            <a:ext cx="7930500" cy="57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Social</a:t>
            </a:r>
            <a:endParaRPr sz="3800"/>
          </a:p>
          <a:p>
            <a: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Char char="●"/>
            </a:pPr>
            <a:r>
              <a:rPr lang="en-US" sz="3400"/>
              <a:t>Ice Cream Hangout-Today!</a:t>
            </a:r>
            <a:endParaRPr sz="3400"/>
          </a:p>
          <a:p>
            <a: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Char char="●"/>
            </a:pPr>
            <a:r>
              <a:rPr b="0" i="0" lang="en-US" sz="3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Painting in the Park</a:t>
            </a:r>
            <a:endParaRPr sz="3400"/>
          </a:p>
          <a:p>
            <a: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Char char="●"/>
            </a:pPr>
            <a:r>
              <a:rPr b="0" i="0" lang="en-US" sz="3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Football </a:t>
            </a:r>
            <a:r>
              <a:rPr lang="en-US" sz="3400"/>
              <a:t>G</a:t>
            </a:r>
            <a:r>
              <a:rPr b="0" i="0" lang="en-US" sz="3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ame meetup</a:t>
            </a:r>
            <a:endParaRPr sz="3400"/>
          </a:p>
          <a:p>
            <a: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Char char="●"/>
            </a:pPr>
            <a:r>
              <a:rPr b="0" i="0" lang="en-US" sz="3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Game Night</a:t>
            </a:r>
            <a:endParaRPr sz="3400"/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en-US" sz="3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Fundraising</a:t>
            </a:r>
            <a:endParaRPr b="0" i="0" sz="3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Char char="●"/>
            </a:pPr>
            <a:r>
              <a:rPr lang="en-US" sz="3400"/>
              <a:t>GroupRaise-Restaurant Night</a:t>
            </a:r>
            <a:endParaRPr sz="3400"/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en-US" sz="3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Volunteering</a:t>
            </a:r>
            <a:endParaRPr b="0" i="0" sz="3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Char char="●"/>
            </a:pPr>
            <a:r>
              <a:rPr lang="en-US" sz="3400"/>
              <a:t>Houston Food Bank </a:t>
            </a:r>
            <a:endParaRPr sz="3400"/>
          </a:p>
          <a:p>
            <a: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Char char="●"/>
            </a:pPr>
            <a:r>
              <a:rPr lang="en-US" sz="3400"/>
              <a:t>Letters for Veterans</a:t>
            </a:r>
            <a:endParaRPr sz="3400"/>
          </a:p>
        </p:txBody>
      </p:sp>
      <p:sp>
        <p:nvSpPr>
          <p:cNvPr id="342" name="Google Shape;342;p29"/>
          <p:cNvSpPr/>
          <p:nvPr/>
        </p:nvSpPr>
        <p:spPr>
          <a:xfrm rot="869920">
            <a:off x="15681111" y="474211"/>
            <a:ext cx="2487198" cy="1679023"/>
          </a:xfrm>
          <a:custGeom>
            <a:rect b="b" l="l" r="r" t="t"/>
            <a:pathLst>
              <a:path extrusionOk="0" h="1679023" w="2487198">
                <a:moveTo>
                  <a:pt x="0" y="0"/>
                </a:moveTo>
                <a:lnTo>
                  <a:pt x="2487198" y="0"/>
                </a:lnTo>
                <a:lnTo>
                  <a:pt x="2487198" y="1679023"/>
                </a:lnTo>
                <a:lnTo>
                  <a:pt x="0" y="16790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1"/>
          <p:cNvSpPr/>
          <p:nvPr/>
        </p:nvSpPr>
        <p:spPr>
          <a:xfrm>
            <a:off x="0" y="-453706"/>
            <a:ext cx="18288000" cy="10740705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329" l="0" r="0" t="-3331"/>
            </a:stretch>
          </a:blipFill>
          <a:ln>
            <a:noFill/>
          </a:ln>
        </p:spPr>
      </p:sp>
      <p:sp>
        <p:nvSpPr>
          <p:cNvPr id="348" name="Google Shape;348;p31"/>
          <p:cNvSpPr txBox="1"/>
          <p:nvPr/>
        </p:nvSpPr>
        <p:spPr>
          <a:xfrm>
            <a:off x="1670038" y="6811606"/>
            <a:ext cx="5482648" cy="21541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b="0" i="0" lang="en-US" sz="69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Member of the Month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31"/>
          <p:cNvSpPr txBox="1"/>
          <p:nvPr/>
        </p:nvSpPr>
        <p:spPr>
          <a:xfrm>
            <a:off x="11099078" y="6869343"/>
            <a:ext cx="5518884" cy="21541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b="0" i="0" lang="en-US" sz="69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Officer of the Month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31"/>
          <p:cNvSpPr/>
          <p:nvPr/>
        </p:nvSpPr>
        <p:spPr>
          <a:xfrm rot="-1038185">
            <a:off x="345243" y="8386814"/>
            <a:ext cx="1597937" cy="1592126"/>
          </a:xfrm>
          <a:custGeom>
            <a:rect b="b" l="l" r="r" t="t"/>
            <a:pathLst>
              <a:path extrusionOk="0" h="1592126" w="1597937">
                <a:moveTo>
                  <a:pt x="0" y="0"/>
                </a:moveTo>
                <a:lnTo>
                  <a:pt x="1597937" y="0"/>
                </a:lnTo>
                <a:lnTo>
                  <a:pt x="1597937" y="1592127"/>
                </a:lnTo>
                <a:lnTo>
                  <a:pt x="0" y="15921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1" name="Google Shape;351;p31"/>
          <p:cNvSpPr/>
          <p:nvPr/>
        </p:nvSpPr>
        <p:spPr>
          <a:xfrm rot="877614">
            <a:off x="15223244" y="8098457"/>
            <a:ext cx="3582918" cy="2168837"/>
          </a:xfrm>
          <a:custGeom>
            <a:rect b="b" l="l" r="r" t="t"/>
            <a:pathLst>
              <a:path extrusionOk="0" h="2169040" w="3583254">
                <a:moveTo>
                  <a:pt x="0" y="0"/>
                </a:moveTo>
                <a:lnTo>
                  <a:pt x="3583254" y="0"/>
                </a:lnTo>
                <a:lnTo>
                  <a:pt x="3583254" y="2169040"/>
                </a:lnTo>
                <a:lnTo>
                  <a:pt x="0" y="21690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352" name="Google Shape;352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02925" y="-160350"/>
            <a:ext cx="7029701" cy="7029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061625" y="-160350"/>
            <a:ext cx="6971951" cy="6971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2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329" l="0" r="0" t="-3329"/>
            </a:stretch>
          </a:blipFill>
          <a:ln>
            <a:noFill/>
          </a:ln>
        </p:spPr>
      </p:sp>
      <p:sp>
        <p:nvSpPr>
          <p:cNvPr id="359" name="Google Shape;359;p32"/>
          <p:cNvSpPr/>
          <p:nvPr/>
        </p:nvSpPr>
        <p:spPr>
          <a:xfrm>
            <a:off x="0" y="0"/>
            <a:ext cx="1602701" cy="10287000"/>
          </a:xfrm>
          <a:custGeom>
            <a:rect b="b" l="l" r="r" t="t"/>
            <a:pathLst>
              <a:path extrusionOk="0" h="10287000" w="1602701">
                <a:moveTo>
                  <a:pt x="0" y="0"/>
                </a:moveTo>
                <a:lnTo>
                  <a:pt x="1602701" y="0"/>
                </a:lnTo>
                <a:lnTo>
                  <a:pt x="160270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619" l="0" r="-267606" t="0"/>
            </a:stretch>
          </a:blipFill>
          <a:ln>
            <a:noFill/>
          </a:ln>
        </p:spPr>
      </p:sp>
      <p:sp>
        <p:nvSpPr>
          <p:cNvPr id="360" name="Google Shape;360;p32"/>
          <p:cNvSpPr/>
          <p:nvPr/>
        </p:nvSpPr>
        <p:spPr>
          <a:xfrm>
            <a:off x="13102044" y="41464"/>
            <a:ext cx="3583254" cy="2169040"/>
          </a:xfrm>
          <a:custGeom>
            <a:rect b="b" l="l" r="r" t="t"/>
            <a:pathLst>
              <a:path extrusionOk="0" h="2169040" w="3583254">
                <a:moveTo>
                  <a:pt x="0" y="0"/>
                </a:moveTo>
                <a:lnTo>
                  <a:pt x="3583254" y="0"/>
                </a:lnTo>
                <a:lnTo>
                  <a:pt x="3583254" y="2169040"/>
                </a:lnTo>
                <a:lnTo>
                  <a:pt x="0" y="21690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1" name="Google Shape;361;p32"/>
          <p:cNvSpPr txBox="1"/>
          <p:nvPr/>
        </p:nvSpPr>
        <p:spPr>
          <a:xfrm>
            <a:off x="2032622" y="4315599"/>
            <a:ext cx="149952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32"/>
          <p:cNvSpPr txBox="1"/>
          <p:nvPr/>
        </p:nvSpPr>
        <p:spPr>
          <a:xfrm>
            <a:off x="2032622" y="7425916"/>
            <a:ext cx="147321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32"/>
          <p:cNvSpPr txBox="1"/>
          <p:nvPr/>
        </p:nvSpPr>
        <p:spPr>
          <a:xfrm>
            <a:off x="4845819" y="1409700"/>
            <a:ext cx="119190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799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32"/>
          <p:cNvSpPr txBox="1"/>
          <p:nvPr/>
        </p:nvSpPr>
        <p:spPr>
          <a:xfrm>
            <a:off x="1990197" y="571986"/>
            <a:ext cx="13463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T-Shirt </a:t>
            </a:r>
            <a:r>
              <a:rPr lang="en-US" sz="6600"/>
              <a:t>Announcement</a:t>
            </a:r>
            <a:endParaRPr/>
          </a:p>
        </p:txBody>
      </p:sp>
      <p:sp>
        <p:nvSpPr>
          <p:cNvPr id="365" name="Google Shape;365;p32"/>
          <p:cNvSpPr/>
          <p:nvPr/>
        </p:nvSpPr>
        <p:spPr>
          <a:xfrm rot="-552203">
            <a:off x="-17233" y="730280"/>
            <a:ext cx="2127919" cy="1844913"/>
          </a:xfrm>
          <a:custGeom>
            <a:rect b="b" l="l" r="r" t="t"/>
            <a:pathLst>
              <a:path extrusionOk="0" h="1844216" w="2127115">
                <a:moveTo>
                  <a:pt x="0" y="0"/>
                </a:moveTo>
                <a:lnTo>
                  <a:pt x="2127115" y="0"/>
                </a:lnTo>
                <a:lnTo>
                  <a:pt x="2127115" y="1844216"/>
                </a:lnTo>
                <a:lnTo>
                  <a:pt x="0" y="18442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6" name="Google Shape;366;p32"/>
          <p:cNvSpPr/>
          <p:nvPr/>
        </p:nvSpPr>
        <p:spPr>
          <a:xfrm>
            <a:off x="16685299" y="0"/>
            <a:ext cx="1602701" cy="10287000"/>
          </a:xfrm>
          <a:custGeom>
            <a:rect b="b" l="l" r="r" t="t"/>
            <a:pathLst>
              <a:path extrusionOk="0" h="10287000" w="1602701">
                <a:moveTo>
                  <a:pt x="0" y="0"/>
                </a:moveTo>
                <a:lnTo>
                  <a:pt x="1602701" y="0"/>
                </a:lnTo>
                <a:lnTo>
                  <a:pt x="160270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619" l="0" r="-267606" t="0"/>
            </a:stretch>
          </a:blipFill>
          <a:ln>
            <a:noFill/>
          </a:ln>
        </p:spPr>
      </p:sp>
      <p:pic>
        <p:nvPicPr>
          <p:cNvPr id="367" name="Google Shape;367;p32"/>
          <p:cNvPicPr preferRelativeResize="0"/>
          <p:nvPr/>
        </p:nvPicPr>
        <p:blipFill rotWithShape="1">
          <a:blip r:embed="rId7">
            <a:alphaModFix/>
          </a:blip>
          <a:srcRect b="16890" l="47513" r="12603" t="21487"/>
          <a:stretch/>
        </p:blipFill>
        <p:spPr>
          <a:xfrm>
            <a:off x="2244537" y="2332075"/>
            <a:ext cx="7217623" cy="6969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2"/>
          <p:cNvPicPr preferRelativeResize="0"/>
          <p:nvPr/>
        </p:nvPicPr>
        <p:blipFill rotWithShape="1">
          <a:blip r:embed="rId8">
            <a:alphaModFix/>
          </a:blip>
          <a:srcRect b="16617" l="49261" r="14180" t="21049"/>
          <a:stretch/>
        </p:blipFill>
        <p:spPr>
          <a:xfrm>
            <a:off x="10104000" y="2610825"/>
            <a:ext cx="6017224" cy="6412275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32"/>
          <p:cNvSpPr/>
          <p:nvPr/>
        </p:nvSpPr>
        <p:spPr>
          <a:xfrm rot="798371">
            <a:off x="16436297" y="8155346"/>
            <a:ext cx="1903382" cy="1938630"/>
          </a:xfrm>
          <a:custGeom>
            <a:rect b="b" l="l" r="r" t="t"/>
            <a:pathLst>
              <a:path extrusionOk="0" h="1939934" w="1904662">
                <a:moveTo>
                  <a:pt x="0" y="0"/>
                </a:moveTo>
                <a:lnTo>
                  <a:pt x="1904662" y="0"/>
                </a:lnTo>
                <a:lnTo>
                  <a:pt x="1904662" y="1939934"/>
                </a:lnTo>
                <a:lnTo>
                  <a:pt x="0" y="19399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2797c240d98_0_31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329" l="0" r="0" t="-3329"/>
            </a:stretch>
          </a:blipFill>
          <a:ln>
            <a:noFill/>
          </a:ln>
        </p:spPr>
      </p:sp>
      <p:sp>
        <p:nvSpPr>
          <p:cNvPr id="375" name="Google Shape;375;g2797c240d98_0_31"/>
          <p:cNvSpPr/>
          <p:nvPr/>
        </p:nvSpPr>
        <p:spPr>
          <a:xfrm>
            <a:off x="0" y="0"/>
            <a:ext cx="1602701" cy="10287000"/>
          </a:xfrm>
          <a:custGeom>
            <a:rect b="b" l="l" r="r" t="t"/>
            <a:pathLst>
              <a:path extrusionOk="0" h="10287000" w="1602701">
                <a:moveTo>
                  <a:pt x="0" y="0"/>
                </a:moveTo>
                <a:lnTo>
                  <a:pt x="1602701" y="0"/>
                </a:lnTo>
                <a:lnTo>
                  <a:pt x="160270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619" l="0" r="-267606" t="0"/>
            </a:stretch>
          </a:blipFill>
          <a:ln>
            <a:noFill/>
          </a:ln>
        </p:spPr>
      </p:sp>
      <p:sp>
        <p:nvSpPr>
          <p:cNvPr id="376" name="Google Shape;376;g2797c240d98_0_31"/>
          <p:cNvSpPr/>
          <p:nvPr/>
        </p:nvSpPr>
        <p:spPr>
          <a:xfrm>
            <a:off x="13102044" y="41464"/>
            <a:ext cx="3583254" cy="2169040"/>
          </a:xfrm>
          <a:custGeom>
            <a:rect b="b" l="l" r="r" t="t"/>
            <a:pathLst>
              <a:path extrusionOk="0" h="2169040" w="3583254">
                <a:moveTo>
                  <a:pt x="0" y="0"/>
                </a:moveTo>
                <a:lnTo>
                  <a:pt x="3583254" y="0"/>
                </a:lnTo>
                <a:lnTo>
                  <a:pt x="3583254" y="2169040"/>
                </a:lnTo>
                <a:lnTo>
                  <a:pt x="0" y="21690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7" name="Google Shape;377;g2797c240d98_0_31"/>
          <p:cNvSpPr txBox="1"/>
          <p:nvPr/>
        </p:nvSpPr>
        <p:spPr>
          <a:xfrm>
            <a:off x="2032622" y="4315599"/>
            <a:ext cx="149952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g2797c240d98_0_31"/>
          <p:cNvSpPr/>
          <p:nvPr/>
        </p:nvSpPr>
        <p:spPr>
          <a:xfrm rot="798371">
            <a:off x="14582522" y="8155746"/>
            <a:ext cx="1903382" cy="1938630"/>
          </a:xfrm>
          <a:custGeom>
            <a:rect b="b" l="l" r="r" t="t"/>
            <a:pathLst>
              <a:path extrusionOk="0" h="1939934" w="1904662">
                <a:moveTo>
                  <a:pt x="0" y="0"/>
                </a:moveTo>
                <a:lnTo>
                  <a:pt x="1904662" y="0"/>
                </a:lnTo>
                <a:lnTo>
                  <a:pt x="1904662" y="1939934"/>
                </a:lnTo>
                <a:lnTo>
                  <a:pt x="0" y="19399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9" name="Google Shape;379;g2797c240d98_0_31"/>
          <p:cNvSpPr txBox="1"/>
          <p:nvPr/>
        </p:nvSpPr>
        <p:spPr>
          <a:xfrm>
            <a:off x="2032622" y="7425916"/>
            <a:ext cx="147321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g2797c240d98_0_31"/>
          <p:cNvSpPr txBox="1"/>
          <p:nvPr/>
        </p:nvSpPr>
        <p:spPr>
          <a:xfrm>
            <a:off x="4845819" y="1409700"/>
            <a:ext cx="11919000" cy="1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799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g2797c240d98_0_31"/>
          <p:cNvSpPr txBox="1"/>
          <p:nvPr/>
        </p:nvSpPr>
        <p:spPr>
          <a:xfrm>
            <a:off x="1906575" y="4176125"/>
            <a:ext cx="14650800" cy="37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</a:pPr>
            <a:r>
              <a:rPr lang="en-US" sz="12000">
                <a:solidFill>
                  <a:srgbClr val="FF3399"/>
                </a:solidFill>
              </a:rPr>
              <a:t>Instagram Raffle</a:t>
            </a:r>
            <a:endParaRPr sz="12000">
              <a:solidFill>
                <a:srgbClr val="FF3399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600"/>
          </a:p>
        </p:txBody>
      </p:sp>
      <p:sp>
        <p:nvSpPr>
          <p:cNvPr id="382" name="Google Shape;382;g2797c240d98_0_31"/>
          <p:cNvSpPr/>
          <p:nvPr/>
        </p:nvSpPr>
        <p:spPr>
          <a:xfrm>
            <a:off x="16685299" y="0"/>
            <a:ext cx="1602701" cy="10287000"/>
          </a:xfrm>
          <a:custGeom>
            <a:rect b="b" l="l" r="r" t="t"/>
            <a:pathLst>
              <a:path extrusionOk="0" h="10287000" w="1602701">
                <a:moveTo>
                  <a:pt x="0" y="0"/>
                </a:moveTo>
                <a:lnTo>
                  <a:pt x="1602701" y="0"/>
                </a:lnTo>
                <a:lnTo>
                  <a:pt x="160270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619" l="0" r="-267606" t="0"/>
            </a:stretch>
          </a:blipFill>
          <a:ln>
            <a:noFill/>
          </a:ln>
        </p:spPr>
      </p:sp>
      <p:sp>
        <p:nvSpPr>
          <p:cNvPr id="383" name="Google Shape;383;g2797c240d98_0_31"/>
          <p:cNvSpPr/>
          <p:nvPr/>
        </p:nvSpPr>
        <p:spPr>
          <a:xfrm rot="869292">
            <a:off x="440946" y="1466974"/>
            <a:ext cx="2485402" cy="1677811"/>
          </a:xfrm>
          <a:custGeom>
            <a:rect b="b" l="l" r="r" t="t"/>
            <a:pathLst>
              <a:path extrusionOk="0" h="1679023" w="2487198">
                <a:moveTo>
                  <a:pt x="0" y="0"/>
                </a:moveTo>
                <a:lnTo>
                  <a:pt x="2487198" y="0"/>
                </a:lnTo>
                <a:lnTo>
                  <a:pt x="2487198" y="1679023"/>
                </a:lnTo>
                <a:lnTo>
                  <a:pt x="0" y="16790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329" l="0" r="0" t="-3331"/>
            </a:stretch>
          </a:blipFill>
          <a:ln>
            <a:noFill/>
          </a:ln>
        </p:spPr>
      </p:sp>
      <p:sp>
        <p:nvSpPr>
          <p:cNvPr id="97" name="Google Shape;97;p3"/>
          <p:cNvSpPr txBox="1"/>
          <p:nvPr/>
        </p:nvSpPr>
        <p:spPr>
          <a:xfrm>
            <a:off x="622775" y="8847075"/>
            <a:ext cx="9552900" cy="12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799"/>
              <a:buFont typeface="Arial"/>
              <a:buNone/>
            </a:pPr>
            <a:r>
              <a:rPr b="0" i="0" lang="en-US" sz="8099" u="none" cap="none" strike="noStrike">
                <a:solidFill>
                  <a:srgbClr val="F063A0"/>
                </a:solidFill>
                <a:latin typeface="Arial"/>
                <a:ea typeface="Arial"/>
                <a:cs typeface="Arial"/>
                <a:sym typeface="Arial"/>
              </a:rPr>
              <a:t>Spring 2023 Recap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3"/>
          <p:cNvSpPr/>
          <p:nvPr/>
        </p:nvSpPr>
        <p:spPr>
          <a:xfrm rot="-422171">
            <a:off x="851249" y="5276314"/>
            <a:ext cx="2936462" cy="2069898"/>
          </a:xfrm>
          <a:custGeom>
            <a:rect b="b" l="l" r="r" t="t"/>
            <a:pathLst>
              <a:path extrusionOk="0" h="2069833" w="2936370">
                <a:moveTo>
                  <a:pt x="0" y="0"/>
                </a:moveTo>
                <a:lnTo>
                  <a:pt x="2936371" y="0"/>
                </a:lnTo>
                <a:lnTo>
                  <a:pt x="2936371" y="2069833"/>
                </a:lnTo>
                <a:lnTo>
                  <a:pt x="0" y="20698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9" name="Google Shape;99;p3"/>
          <p:cNvSpPr/>
          <p:nvPr/>
        </p:nvSpPr>
        <p:spPr>
          <a:xfrm rot="-648264">
            <a:off x="7366178" y="6879129"/>
            <a:ext cx="1768115" cy="1752041"/>
          </a:xfrm>
          <a:custGeom>
            <a:rect b="b" l="l" r="r" t="t"/>
            <a:pathLst>
              <a:path extrusionOk="0" h="1751636" w="1767706">
                <a:moveTo>
                  <a:pt x="0" y="0"/>
                </a:moveTo>
                <a:lnTo>
                  <a:pt x="1767707" y="0"/>
                </a:lnTo>
                <a:lnTo>
                  <a:pt x="1767707" y="1751636"/>
                </a:lnTo>
                <a:lnTo>
                  <a:pt x="0" y="17516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00" name="Google Shape;100;p3"/>
          <p:cNvPicPr preferRelativeResize="0"/>
          <p:nvPr/>
        </p:nvPicPr>
        <p:blipFill rotWithShape="1">
          <a:blip r:embed="rId6">
            <a:alphaModFix/>
          </a:blip>
          <a:srcRect b="0" l="268" r="278" t="0"/>
          <a:stretch/>
        </p:blipFill>
        <p:spPr>
          <a:xfrm>
            <a:off x="3996950" y="-1250"/>
            <a:ext cx="7340575" cy="3935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5525" y="1523725"/>
            <a:ext cx="5979500" cy="448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3"/>
          <p:cNvPicPr preferRelativeResize="0"/>
          <p:nvPr/>
        </p:nvPicPr>
        <p:blipFill rotWithShape="1">
          <a:blip r:embed="rId8">
            <a:alphaModFix/>
          </a:blip>
          <a:srcRect b="28936" l="0" r="0" t="28931"/>
          <a:stretch/>
        </p:blipFill>
        <p:spPr>
          <a:xfrm>
            <a:off x="11064075" y="3429000"/>
            <a:ext cx="4964599" cy="371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3"/>
          <p:cNvPicPr preferRelativeResize="0"/>
          <p:nvPr/>
        </p:nvPicPr>
        <p:blipFill rotWithShape="1">
          <a:blip r:embed="rId9">
            <a:alphaModFix/>
          </a:blip>
          <a:srcRect b="11293" l="0" r="34154" t="8783"/>
          <a:stretch/>
        </p:blipFill>
        <p:spPr>
          <a:xfrm>
            <a:off x="8927075" y="6388250"/>
            <a:ext cx="3603702" cy="2733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781300" y="-1250"/>
            <a:ext cx="5247376" cy="393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2418124" y="6242974"/>
            <a:ext cx="5247375" cy="3930399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3"/>
          <p:cNvSpPr/>
          <p:nvPr/>
        </p:nvSpPr>
        <p:spPr>
          <a:xfrm rot="731703">
            <a:off x="16744643" y="8526901"/>
            <a:ext cx="1415980" cy="1356063"/>
          </a:xfrm>
          <a:custGeom>
            <a:rect b="b" l="l" r="r" t="t"/>
            <a:pathLst>
              <a:path extrusionOk="0" h="1880013" w="2027879">
                <a:moveTo>
                  <a:pt x="0" y="0"/>
                </a:moveTo>
                <a:lnTo>
                  <a:pt x="2027879" y="0"/>
                </a:lnTo>
                <a:lnTo>
                  <a:pt x="2027879" y="1880012"/>
                </a:lnTo>
                <a:lnTo>
                  <a:pt x="0" y="18800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7" name="Google Shape;107;p3"/>
          <p:cNvSpPr/>
          <p:nvPr/>
        </p:nvSpPr>
        <p:spPr>
          <a:xfrm rot="-554767">
            <a:off x="11149561" y="104005"/>
            <a:ext cx="1390050" cy="1172583"/>
          </a:xfrm>
          <a:custGeom>
            <a:rect b="b" l="l" r="r" t="t"/>
            <a:pathLst>
              <a:path extrusionOk="0" h="1844216" w="2127115">
                <a:moveTo>
                  <a:pt x="0" y="0"/>
                </a:moveTo>
                <a:lnTo>
                  <a:pt x="2127115" y="0"/>
                </a:lnTo>
                <a:lnTo>
                  <a:pt x="2127115" y="1844216"/>
                </a:lnTo>
                <a:lnTo>
                  <a:pt x="0" y="18442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08" name="Google Shape;108;p3"/>
          <p:cNvPicPr preferRelativeResize="0"/>
          <p:nvPr/>
        </p:nvPicPr>
        <p:blipFill rotWithShape="1">
          <a:blip r:embed="rId14">
            <a:alphaModFix/>
          </a:blip>
          <a:srcRect b="23220" l="13351" r="63753" t="14443"/>
          <a:stretch/>
        </p:blipFill>
        <p:spPr>
          <a:xfrm>
            <a:off x="16028675" y="2160248"/>
            <a:ext cx="2395100" cy="4075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3"/>
          <p:cNvPicPr preferRelativeResize="0"/>
          <p:nvPr/>
        </p:nvPicPr>
        <p:blipFill rotWithShape="1">
          <a:blip r:embed="rId15">
            <a:alphaModFix/>
          </a:blip>
          <a:srcRect b="10663" l="6084" r="57328" t="8180"/>
          <a:stretch/>
        </p:blipFill>
        <p:spPr>
          <a:xfrm rot="5400000">
            <a:off x="2806350" y="5459951"/>
            <a:ext cx="2838717" cy="3935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193475" y="3934275"/>
            <a:ext cx="4870600" cy="3584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3"/>
          <p:cNvSpPr/>
          <p:nvPr/>
        </p:nvSpPr>
        <p:spPr>
          <a:xfrm rot="643070">
            <a:off x="5694791" y="5404090"/>
            <a:ext cx="919958" cy="995902"/>
          </a:xfrm>
          <a:custGeom>
            <a:rect b="b" l="l" r="r" t="t"/>
            <a:pathLst>
              <a:path extrusionOk="0" h="1275037" w="1140579">
                <a:moveTo>
                  <a:pt x="0" y="0"/>
                </a:moveTo>
                <a:lnTo>
                  <a:pt x="1140579" y="0"/>
                </a:lnTo>
                <a:lnTo>
                  <a:pt x="1140579" y="1275038"/>
                </a:lnTo>
                <a:lnTo>
                  <a:pt x="0" y="1275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12" name="Google Shape;112;p3"/>
          <p:cNvPicPr preferRelativeResize="0"/>
          <p:nvPr/>
        </p:nvPicPr>
        <p:blipFill rotWithShape="1">
          <a:blip r:embed="rId18">
            <a:alphaModFix/>
          </a:blip>
          <a:srcRect b="14382" l="6064" r="34012" t="39073"/>
          <a:stretch/>
        </p:blipFill>
        <p:spPr>
          <a:xfrm>
            <a:off x="322150" y="-1262"/>
            <a:ext cx="4128276" cy="200416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3"/>
          <p:cNvSpPr/>
          <p:nvPr/>
        </p:nvSpPr>
        <p:spPr>
          <a:xfrm rot="396560">
            <a:off x="16321131" y="325554"/>
            <a:ext cx="1596563" cy="1590757"/>
          </a:xfrm>
          <a:custGeom>
            <a:rect b="b" l="l" r="r" t="t"/>
            <a:pathLst>
              <a:path extrusionOk="0" h="1592126" w="1597937">
                <a:moveTo>
                  <a:pt x="0" y="0"/>
                </a:moveTo>
                <a:lnTo>
                  <a:pt x="1597937" y="0"/>
                </a:lnTo>
                <a:lnTo>
                  <a:pt x="1597937" y="1592127"/>
                </a:lnTo>
                <a:lnTo>
                  <a:pt x="0" y="15921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4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329" l="0" r="0" t="-3331"/>
            </a:stretch>
          </a:blipFill>
          <a:ln>
            <a:noFill/>
          </a:ln>
        </p:spPr>
      </p:sp>
      <p:sp>
        <p:nvSpPr>
          <p:cNvPr id="389" name="Google Shape;389;p34"/>
          <p:cNvSpPr/>
          <p:nvPr/>
        </p:nvSpPr>
        <p:spPr>
          <a:xfrm>
            <a:off x="17350816" y="0"/>
            <a:ext cx="937184" cy="10287000"/>
          </a:xfrm>
          <a:custGeom>
            <a:rect b="b" l="l" r="r" t="t"/>
            <a:pathLst>
              <a:path extrusionOk="0" h="10287000" w="937184">
                <a:moveTo>
                  <a:pt x="0" y="0"/>
                </a:moveTo>
                <a:lnTo>
                  <a:pt x="937184" y="0"/>
                </a:lnTo>
                <a:lnTo>
                  <a:pt x="93718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-516636" t="0"/>
            </a:stretch>
          </a:blipFill>
          <a:ln>
            <a:noFill/>
          </a:ln>
        </p:spPr>
      </p:sp>
      <p:sp>
        <p:nvSpPr>
          <p:cNvPr id="390" name="Google Shape;390;p34"/>
          <p:cNvSpPr txBox="1"/>
          <p:nvPr/>
        </p:nvSpPr>
        <p:spPr>
          <a:xfrm>
            <a:off x="1362406" y="3372188"/>
            <a:ext cx="114750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34"/>
          <p:cNvSpPr txBox="1"/>
          <p:nvPr/>
        </p:nvSpPr>
        <p:spPr>
          <a:xfrm>
            <a:off x="1990197" y="7963636"/>
            <a:ext cx="123981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34"/>
          <p:cNvSpPr/>
          <p:nvPr/>
        </p:nvSpPr>
        <p:spPr>
          <a:xfrm rot="-648264">
            <a:off x="56219" y="733350"/>
            <a:ext cx="1905102" cy="1940383"/>
          </a:xfrm>
          <a:custGeom>
            <a:rect b="b" l="l" r="r" t="t"/>
            <a:pathLst>
              <a:path extrusionOk="0" h="1939934" w="1904662">
                <a:moveTo>
                  <a:pt x="0" y="0"/>
                </a:moveTo>
                <a:lnTo>
                  <a:pt x="1904662" y="0"/>
                </a:lnTo>
                <a:lnTo>
                  <a:pt x="1904662" y="1939934"/>
                </a:lnTo>
                <a:lnTo>
                  <a:pt x="0" y="19399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3" name="Google Shape;393;p34"/>
          <p:cNvSpPr/>
          <p:nvPr/>
        </p:nvSpPr>
        <p:spPr>
          <a:xfrm rot="526732">
            <a:off x="16039682" y="8202358"/>
            <a:ext cx="1784433" cy="1777944"/>
          </a:xfrm>
          <a:custGeom>
            <a:rect b="b" l="l" r="r" t="t"/>
            <a:pathLst>
              <a:path extrusionOk="0" h="1779357" w="1785851">
                <a:moveTo>
                  <a:pt x="0" y="0"/>
                </a:moveTo>
                <a:lnTo>
                  <a:pt x="1785851" y="0"/>
                </a:lnTo>
                <a:lnTo>
                  <a:pt x="1785851" y="1779356"/>
                </a:lnTo>
                <a:lnTo>
                  <a:pt x="0" y="17793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4" name="Google Shape;394;p34"/>
          <p:cNvSpPr txBox="1"/>
          <p:nvPr/>
        </p:nvSpPr>
        <p:spPr>
          <a:xfrm rot="-127623">
            <a:off x="750507" y="700789"/>
            <a:ext cx="6943184" cy="2155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34"/>
          <p:cNvSpPr txBox="1"/>
          <p:nvPr/>
        </p:nvSpPr>
        <p:spPr>
          <a:xfrm>
            <a:off x="6277607" y="6080662"/>
            <a:ext cx="10394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34"/>
          <p:cNvSpPr/>
          <p:nvPr/>
        </p:nvSpPr>
        <p:spPr>
          <a:xfrm rot="956724">
            <a:off x="15595094" y="163086"/>
            <a:ext cx="2104033" cy="2337814"/>
          </a:xfrm>
          <a:custGeom>
            <a:rect b="b" l="l" r="r" t="t"/>
            <a:pathLst>
              <a:path extrusionOk="0" h="2335443" w="2101899">
                <a:moveTo>
                  <a:pt x="0" y="0"/>
                </a:moveTo>
                <a:lnTo>
                  <a:pt x="2101899" y="0"/>
                </a:lnTo>
                <a:lnTo>
                  <a:pt x="2101899" y="2335443"/>
                </a:lnTo>
                <a:lnTo>
                  <a:pt x="0" y="23354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7" name="Google Shape;397;p34"/>
          <p:cNvSpPr txBox="1"/>
          <p:nvPr/>
        </p:nvSpPr>
        <p:spPr>
          <a:xfrm>
            <a:off x="1990197" y="571986"/>
            <a:ext cx="13463163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Follow Us</a:t>
            </a:r>
            <a:endParaRPr/>
          </a:p>
        </p:txBody>
      </p:sp>
      <p:pic>
        <p:nvPicPr>
          <p:cNvPr id="398" name="Google Shape;398;p3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087795" y="1907484"/>
            <a:ext cx="12226652" cy="7252762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34"/>
          <p:cNvSpPr txBox="1"/>
          <p:nvPr/>
        </p:nvSpPr>
        <p:spPr>
          <a:xfrm>
            <a:off x="7628406" y="2712691"/>
            <a:ext cx="3820040" cy="17123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LinkedIn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Student Society of Resource Development 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(SSHRD)</a:t>
            </a:r>
            <a:endParaRPr/>
          </a:p>
        </p:txBody>
      </p:sp>
      <p:sp>
        <p:nvSpPr>
          <p:cNvPr id="400" name="Google Shape;400;p34"/>
          <p:cNvSpPr txBox="1"/>
          <p:nvPr/>
        </p:nvSpPr>
        <p:spPr>
          <a:xfrm>
            <a:off x="7227553" y="6820092"/>
            <a:ext cx="2637307" cy="120029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rPr>
              <a:t>Instagram</a:t>
            </a:r>
            <a:endParaRPr b="0" i="0" sz="2800" u="none" cap="none" strike="noStrike">
              <a:solidFill>
                <a:schemeClr val="dk2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rPr>
              <a:t>@uhsshrd</a:t>
            </a:r>
            <a:endParaRPr b="0" i="0" sz="2800" u="none" cap="none" strike="noStrike">
              <a:solidFill>
                <a:schemeClr val="dk2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cxnSp>
        <p:nvCxnSpPr>
          <p:cNvPr id="401" name="Google Shape;401;p34"/>
          <p:cNvCxnSpPr/>
          <p:nvPr/>
        </p:nvCxnSpPr>
        <p:spPr>
          <a:xfrm rot="10800000">
            <a:off x="7040358" y="3331636"/>
            <a:ext cx="168142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</p:cxnSp>
      <p:cxnSp>
        <p:nvCxnSpPr>
          <p:cNvPr id="402" name="Google Shape;402;p34"/>
          <p:cNvCxnSpPr/>
          <p:nvPr/>
        </p:nvCxnSpPr>
        <p:spPr>
          <a:xfrm>
            <a:off x="9032136" y="7200390"/>
            <a:ext cx="2062584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5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329" l="0" r="0" t="-3331"/>
            </a:stretch>
          </a:blipFill>
          <a:ln>
            <a:noFill/>
          </a:ln>
        </p:spPr>
      </p:sp>
      <p:sp>
        <p:nvSpPr>
          <p:cNvPr id="408" name="Google Shape;408;p5"/>
          <p:cNvSpPr/>
          <p:nvPr/>
        </p:nvSpPr>
        <p:spPr>
          <a:xfrm rot="669428">
            <a:off x="15800116" y="968042"/>
            <a:ext cx="2101899" cy="2335443"/>
          </a:xfrm>
          <a:custGeom>
            <a:rect b="b" l="l" r="r" t="t"/>
            <a:pathLst>
              <a:path extrusionOk="0" h="2335443" w="2101899">
                <a:moveTo>
                  <a:pt x="0" y="0"/>
                </a:moveTo>
                <a:lnTo>
                  <a:pt x="2101899" y="0"/>
                </a:lnTo>
                <a:lnTo>
                  <a:pt x="2101899" y="2335444"/>
                </a:lnTo>
                <a:lnTo>
                  <a:pt x="0" y="23354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9" name="Google Shape;409;p5"/>
          <p:cNvSpPr txBox="1"/>
          <p:nvPr/>
        </p:nvSpPr>
        <p:spPr>
          <a:xfrm>
            <a:off x="937825" y="541350"/>
            <a:ext cx="146562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None/>
            </a:pPr>
            <a:r>
              <a:rPr lang="en-US" sz="9200">
                <a:solidFill>
                  <a:srgbClr val="FF3399"/>
                </a:solidFill>
              </a:rPr>
              <a:t>Summer </a:t>
            </a:r>
            <a:r>
              <a:rPr b="0" i="0" lang="en-US" sz="9200" u="none" cap="none" strike="noStrike">
                <a:solidFill>
                  <a:srgbClr val="FF3399"/>
                </a:solidFill>
                <a:latin typeface="Arial"/>
                <a:ea typeface="Arial"/>
                <a:cs typeface="Arial"/>
                <a:sym typeface="Arial"/>
              </a:rPr>
              <a:t>Birthday Shoutouts</a:t>
            </a:r>
            <a:endParaRPr b="0" i="0" sz="300" u="none" cap="none" strike="noStrike">
              <a:solidFill>
                <a:srgbClr val="FF33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5"/>
          <p:cNvSpPr/>
          <p:nvPr/>
        </p:nvSpPr>
        <p:spPr>
          <a:xfrm rot="586756">
            <a:off x="184360" y="7749876"/>
            <a:ext cx="2679328" cy="2400034"/>
          </a:xfrm>
          <a:custGeom>
            <a:rect b="b" l="l" r="r" t="t"/>
            <a:pathLst>
              <a:path extrusionOk="0" h="2400034" w="2679328">
                <a:moveTo>
                  <a:pt x="0" y="0"/>
                </a:moveTo>
                <a:lnTo>
                  <a:pt x="2679328" y="0"/>
                </a:lnTo>
                <a:lnTo>
                  <a:pt x="2679328" y="2400034"/>
                </a:lnTo>
                <a:lnTo>
                  <a:pt x="0" y="24000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1" name="Google Shape;411;p5"/>
          <p:cNvSpPr txBox="1"/>
          <p:nvPr/>
        </p:nvSpPr>
        <p:spPr>
          <a:xfrm>
            <a:off x="11797500" y="3150450"/>
            <a:ext cx="49119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- </a:t>
            </a:r>
            <a:r>
              <a:rPr lang="en-US" sz="4000"/>
              <a:t>Po-Yen Huang</a:t>
            </a:r>
            <a:endParaRPr/>
          </a:p>
        </p:txBody>
      </p:sp>
      <p:sp>
        <p:nvSpPr>
          <p:cNvPr id="412" name="Google Shape;412;p5"/>
          <p:cNvSpPr txBox="1"/>
          <p:nvPr/>
        </p:nvSpPr>
        <p:spPr>
          <a:xfrm>
            <a:off x="11797500" y="4232788"/>
            <a:ext cx="40026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- </a:t>
            </a:r>
            <a:r>
              <a:rPr lang="en-US" sz="4000"/>
              <a:t>Lauren Drake</a:t>
            </a:r>
            <a:endParaRPr/>
          </a:p>
        </p:txBody>
      </p:sp>
      <p:sp>
        <p:nvSpPr>
          <p:cNvPr id="413" name="Google Shape;413;p5"/>
          <p:cNvSpPr txBox="1"/>
          <p:nvPr/>
        </p:nvSpPr>
        <p:spPr>
          <a:xfrm>
            <a:off x="11901665" y="5315137"/>
            <a:ext cx="33528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- </a:t>
            </a:r>
            <a:r>
              <a:rPr lang="en-US" sz="4000"/>
              <a:t>Zuhair Zahid</a:t>
            </a:r>
            <a:endParaRPr/>
          </a:p>
        </p:txBody>
      </p:sp>
      <p:sp>
        <p:nvSpPr>
          <p:cNvPr id="414" name="Google Shape;414;p5"/>
          <p:cNvSpPr txBox="1"/>
          <p:nvPr/>
        </p:nvSpPr>
        <p:spPr>
          <a:xfrm>
            <a:off x="11901675" y="6238225"/>
            <a:ext cx="49914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- </a:t>
            </a:r>
            <a:r>
              <a:rPr lang="en-US" sz="4000"/>
              <a:t>Catherine Canchola</a:t>
            </a:r>
            <a:endParaRPr/>
          </a:p>
        </p:txBody>
      </p:sp>
      <p:sp>
        <p:nvSpPr>
          <p:cNvPr id="415" name="Google Shape;415;p5"/>
          <p:cNvSpPr txBox="1"/>
          <p:nvPr/>
        </p:nvSpPr>
        <p:spPr>
          <a:xfrm>
            <a:off x="11901675" y="7350925"/>
            <a:ext cx="44793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- </a:t>
            </a:r>
            <a:r>
              <a:rPr lang="en-US" sz="4000"/>
              <a:t>Grecia Ledezma</a:t>
            </a:r>
            <a:endParaRPr/>
          </a:p>
        </p:txBody>
      </p:sp>
      <p:sp>
        <p:nvSpPr>
          <p:cNvPr id="416" name="Google Shape;416;p5"/>
          <p:cNvSpPr txBox="1"/>
          <p:nvPr/>
        </p:nvSpPr>
        <p:spPr>
          <a:xfrm>
            <a:off x="12895825" y="8534625"/>
            <a:ext cx="4375200" cy="10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/>
          </a:p>
        </p:txBody>
      </p:sp>
      <p:sp>
        <p:nvSpPr>
          <p:cNvPr id="417" name="Google Shape;417;p5"/>
          <p:cNvSpPr txBox="1"/>
          <p:nvPr/>
        </p:nvSpPr>
        <p:spPr>
          <a:xfrm>
            <a:off x="1999650" y="1982100"/>
            <a:ext cx="1796700" cy="8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700"/>
              <a:t>June</a:t>
            </a:r>
            <a:endParaRPr sz="5700"/>
          </a:p>
        </p:txBody>
      </p:sp>
      <p:sp>
        <p:nvSpPr>
          <p:cNvPr id="418" name="Google Shape;418;p5"/>
          <p:cNvSpPr txBox="1"/>
          <p:nvPr/>
        </p:nvSpPr>
        <p:spPr>
          <a:xfrm>
            <a:off x="7341525" y="1901125"/>
            <a:ext cx="1796700" cy="10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700"/>
              <a:t>July</a:t>
            </a:r>
            <a:endParaRPr sz="5700"/>
          </a:p>
        </p:txBody>
      </p:sp>
      <p:sp>
        <p:nvSpPr>
          <p:cNvPr id="419" name="Google Shape;419;p5"/>
          <p:cNvSpPr txBox="1"/>
          <p:nvPr/>
        </p:nvSpPr>
        <p:spPr>
          <a:xfrm>
            <a:off x="12216900" y="1926738"/>
            <a:ext cx="2514000" cy="8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700"/>
              <a:t>August</a:t>
            </a:r>
            <a:endParaRPr sz="5700"/>
          </a:p>
        </p:txBody>
      </p:sp>
      <p:sp>
        <p:nvSpPr>
          <p:cNvPr id="420" name="Google Shape;420;p5"/>
          <p:cNvSpPr txBox="1"/>
          <p:nvPr/>
        </p:nvSpPr>
        <p:spPr>
          <a:xfrm>
            <a:off x="896700" y="3083438"/>
            <a:ext cx="4002600" cy="10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- </a:t>
            </a:r>
            <a:r>
              <a:rPr lang="en-US" sz="4000"/>
              <a:t>Ernest Addison</a:t>
            </a:r>
            <a:endParaRPr sz="4000"/>
          </a:p>
        </p:txBody>
      </p:sp>
      <p:sp>
        <p:nvSpPr>
          <p:cNvPr id="421" name="Google Shape;421;p5"/>
          <p:cNvSpPr txBox="1"/>
          <p:nvPr/>
        </p:nvSpPr>
        <p:spPr>
          <a:xfrm>
            <a:off x="896700" y="4242588"/>
            <a:ext cx="4375200" cy="8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- </a:t>
            </a:r>
            <a:r>
              <a:rPr lang="en-US" sz="4000"/>
              <a:t>Cynthia Sanchez</a:t>
            </a:r>
            <a:endParaRPr sz="4000"/>
          </a:p>
        </p:txBody>
      </p:sp>
      <p:sp>
        <p:nvSpPr>
          <p:cNvPr id="422" name="Google Shape;422;p5"/>
          <p:cNvSpPr txBox="1"/>
          <p:nvPr/>
        </p:nvSpPr>
        <p:spPr>
          <a:xfrm>
            <a:off x="896700" y="5248438"/>
            <a:ext cx="4991400" cy="8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- Anthony Carranza</a:t>
            </a:r>
            <a:endParaRPr sz="4000"/>
          </a:p>
        </p:txBody>
      </p:sp>
      <p:sp>
        <p:nvSpPr>
          <p:cNvPr id="423" name="Google Shape;423;p5"/>
          <p:cNvSpPr txBox="1"/>
          <p:nvPr/>
        </p:nvSpPr>
        <p:spPr>
          <a:xfrm>
            <a:off x="6346425" y="3162100"/>
            <a:ext cx="3786900" cy="10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- Mahek Lalank</a:t>
            </a:r>
            <a:endParaRPr sz="4000"/>
          </a:p>
        </p:txBody>
      </p:sp>
      <p:sp>
        <p:nvSpPr>
          <p:cNvPr id="424" name="Google Shape;424;p5"/>
          <p:cNvSpPr txBox="1"/>
          <p:nvPr/>
        </p:nvSpPr>
        <p:spPr>
          <a:xfrm>
            <a:off x="6195475" y="4165950"/>
            <a:ext cx="4140900" cy="10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- Keanna Lawson</a:t>
            </a:r>
            <a:endParaRPr sz="4000"/>
          </a:p>
        </p:txBody>
      </p:sp>
      <p:sp>
        <p:nvSpPr>
          <p:cNvPr id="425" name="Google Shape;425;p5"/>
          <p:cNvSpPr txBox="1"/>
          <p:nvPr/>
        </p:nvSpPr>
        <p:spPr>
          <a:xfrm>
            <a:off x="6195475" y="5128200"/>
            <a:ext cx="4140900" cy="8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- Jacqueline Rios</a:t>
            </a:r>
            <a:endParaRPr sz="4000"/>
          </a:p>
        </p:txBody>
      </p:sp>
      <p:sp>
        <p:nvSpPr>
          <p:cNvPr id="426" name="Google Shape;426;p5"/>
          <p:cNvSpPr txBox="1"/>
          <p:nvPr/>
        </p:nvSpPr>
        <p:spPr>
          <a:xfrm>
            <a:off x="6346425" y="6238225"/>
            <a:ext cx="4140900" cy="11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- Sara Daredia</a:t>
            </a:r>
            <a:endParaRPr sz="40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27adbd78916_1_7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329" l="0" r="0" t="-3329"/>
            </a:stretch>
          </a:blipFill>
          <a:ln>
            <a:noFill/>
          </a:ln>
        </p:spPr>
      </p:sp>
      <p:sp>
        <p:nvSpPr>
          <p:cNvPr id="432" name="Google Shape;432;g27adbd78916_1_7"/>
          <p:cNvSpPr/>
          <p:nvPr/>
        </p:nvSpPr>
        <p:spPr>
          <a:xfrm rot="666782">
            <a:off x="15801465" y="967192"/>
            <a:ext cx="2099224" cy="2332471"/>
          </a:xfrm>
          <a:custGeom>
            <a:rect b="b" l="l" r="r" t="t"/>
            <a:pathLst>
              <a:path extrusionOk="0" h="2335443" w="2101899">
                <a:moveTo>
                  <a:pt x="0" y="0"/>
                </a:moveTo>
                <a:lnTo>
                  <a:pt x="2101899" y="0"/>
                </a:lnTo>
                <a:lnTo>
                  <a:pt x="2101899" y="2335444"/>
                </a:lnTo>
                <a:lnTo>
                  <a:pt x="0" y="23354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3" name="Google Shape;433;g27adbd78916_1_7"/>
          <p:cNvSpPr txBox="1"/>
          <p:nvPr/>
        </p:nvSpPr>
        <p:spPr>
          <a:xfrm>
            <a:off x="1018150" y="150975"/>
            <a:ext cx="14578200" cy="34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None/>
            </a:pPr>
            <a:r>
              <a:rPr lang="en-US" sz="10300">
                <a:solidFill>
                  <a:srgbClr val="FF3399"/>
                </a:solidFill>
              </a:rPr>
              <a:t>September </a:t>
            </a:r>
            <a:r>
              <a:rPr b="0" i="0" lang="en-US" sz="10300" u="none" cap="none" strike="noStrike">
                <a:solidFill>
                  <a:srgbClr val="FF3399"/>
                </a:solidFill>
                <a:latin typeface="Arial"/>
                <a:ea typeface="Arial"/>
                <a:cs typeface="Arial"/>
                <a:sym typeface="Arial"/>
              </a:rPr>
              <a:t>Birthday Shoutouts</a:t>
            </a:r>
            <a:endParaRPr b="0" i="0" sz="100" u="none" cap="none" strike="noStrike">
              <a:solidFill>
                <a:srgbClr val="FF33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Birthday cake with candles" id="434" name="Google Shape;434;g27adbd78916_1_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1133" y="3484774"/>
            <a:ext cx="7918019" cy="5679477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54" rotWithShape="0" algn="tl" dir="12900000" dist="50800" ky="144987">
              <a:srgbClr val="000000">
                <a:alpha val="29800"/>
              </a:srgbClr>
            </a:outerShdw>
          </a:effectLst>
        </p:spPr>
      </p:pic>
      <p:sp>
        <p:nvSpPr>
          <p:cNvPr id="435" name="Google Shape;435;g27adbd78916_1_7"/>
          <p:cNvSpPr/>
          <p:nvPr/>
        </p:nvSpPr>
        <p:spPr>
          <a:xfrm rot="587529">
            <a:off x="184141" y="7750035"/>
            <a:ext cx="2678156" cy="2398984"/>
          </a:xfrm>
          <a:custGeom>
            <a:rect b="b" l="l" r="r" t="t"/>
            <a:pathLst>
              <a:path extrusionOk="0" h="2400034" w="2679328">
                <a:moveTo>
                  <a:pt x="0" y="0"/>
                </a:moveTo>
                <a:lnTo>
                  <a:pt x="2679328" y="0"/>
                </a:lnTo>
                <a:lnTo>
                  <a:pt x="2679328" y="2400034"/>
                </a:lnTo>
                <a:lnTo>
                  <a:pt x="0" y="24000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6" name="Google Shape;436;g27adbd78916_1_7"/>
          <p:cNvSpPr txBox="1"/>
          <p:nvPr/>
        </p:nvSpPr>
        <p:spPr>
          <a:xfrm>
            <a:off x="9531750" y="3847100"/>
            <a:ext cx="67713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/>
              <a:t>Jarielle Afolabi-Craige</a:t>
            </a:r>
            <a:endParaRPr sz="2400"/>
          </a:p>
        </p:txBody>
      </p:sp>
      <p:sp>
        <p:nvSpPr>
          <p:cNvPr id="437" name="Google Shape;437;g27adbd78916_1_7"/>
          <p:cNvSpPr txBox="1"/>
          <p:nvPr/>
        </p:nvSpPr>
        <p:spPr>
          <a:xfrm>
            <a:off x="9774900" y="8138322"/>
            <a:ext cx="33528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/>
              <a:t>Asif Islam</a:t>
            </a:r>
            <a:endParaRPr sz="2400"/>
          </a:p>
        </p:txBody>
      </p:sp>
      <p:sp>
        <p:nvSpPr>
          <p:cNvPr id="438" name="Google Shape;438;g27adbd78916_1_7"/>
          <p:cNvSpPr txBox="1"/>
          <p:nvPr/>
        </p:nvSpPr>
        <p:spPr>
          <a:xfrm>
            <a:off x="12943377" y="6197600"/>
            <a:ext cx="41331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/>
              <a:t>Saima Burkie</a:t>
            </a:r>
            <a:endParaRPr sz="24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2797c240d98_0_15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329" l="0" r="0" t="-3329"/>
            </a:stretch>
          </a:blipFill>
          <a:ln>
            <a:noFill/>
          </a:ln>
        </p:spPr>
      </p:sp>
      <p:sp>
        <p:nvSpPr>
          <p:cNvPr id="444" name="Google Shape;444;g2797c240d98_0_15"/>
          <p:cNvSpPr/>
          <p:nvPr/>
        </p:nvSpPr>
        <p:spPr>
          <a:xfrm rot="666782">
            <a:off x="15801465" y="967192"/>
            <a:ext cx="2099224" cy="2332471"/>
          </a:xfrm>
          <a:custGeom>
            <a:rect b="b" l="l" r="r" t="t"/>
            <a:pathLst>
              <a:path extrusionOk="0" h="2335443" w="2101899">
                <a:moveTo>
                  <a:pt x="0" y="0"/>
                </a:moveTo>
                <a:lnTo>
                  <a:pt x="2101899" y="0"/>
                </a:lnTo>
                <a:lnTo>
                  <a:pt x="2101899" y="2335444"/>
                </a:lnTo>
                <a:lnTo>
                  <a:pt x="0" y="23354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5" name="Google Shape;445;g2797c240d98_0_15"/>
          <p:cNvSpPr txBox="1"/>
          <p:nvPr/>
        </p:nvSpPr>
        <p:spPr>
          <a:xfrm>
            <a:off x="623100" y="4219950"/>
            <a:ext cx="170418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None/>
            </a:pPr>
            <a:r>
              <a:rPr lang="en-US" sz="12000">
                <a:solidFill>
                  <a:srgbClr val="FF3399"/>
                </a:solidFill>
              </a:rPr>
              <a:t>Thanks for Attending!</a:t>
            </a:r>
            <a:endParaRPr sz="12000">
              <a:solidFill>
                <a:srgbClr val="FF3399"/>
              </a:solidFill>
            </a:endParaRPr>
          </a:p>
        </p:txBody>
      </p:sp>
      <p:sp>
        <p:nvSpPr>
          <p:cNvPr id="446" name="Google Shape;446;g2797c240d98_0_15"/>
          <p:cNvSpPr/>
          <p:nvPr/>
        </p:nvSpPr>
        <p:spPr>
          <a:xfrm rot="587529">
            <a:off x="184141" y="7750035"/>
            <a:ext cx="2678156" cy="2398984"/>
          </a:xfrm>
          <a:custGeom>
            <a:rect b="b" l="l" r="r" t="t"/>
            <a:pathLst>
              <a:path extrusionOk="0" h="2400034" w="2679328">
                <a:moveTo>
                  <a:pt x="0" y="0"/>
                </a:moveTo>
                <a:lnTo>
                  <a:pt x="2679328" y="0"/>
                </a:lnTo>
                <a:lnTo>
                  <a:pt x="2679328" y="2400034"/>
                </a:lnTo>
                <a:lnTo>
                  <a:pt x="0" y="24000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7" name="Google Shape;447;g2797c240d98_0_15"/>
          <p:cNvSpPr txBox="1"/>
          <p:nvPr/>
        </p:nvSpPr>
        <p:spPr>
          <a:xfrm>
            <a:off x="12359640" y="4107544"/>
            <a:ext cx="3352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g2797c240d98_0_15"/>
          <p:cNvSpPr txBox="1"/>
          <p:nvPr/>
        </p:nvSpPr>
        <p:spPr>
          <a:xfrm>
            <a:off x="9748850" y="5117347"/>
            <a:ext cx="3352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g2797c240d98_0_15"/>
          <p:cNvSpPr txBox="1"/>
          <p:nvPr/>
        </p:nvSpPr>
        <p:spPr>
          <a:xfrm>
            <a:off x="14036040" y="6324512"/>
            <a:ext cx="3352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g2797c240d98_0_15"/>
          <p:cNvSpPr txBox="1"/>
          <p:nvPr/>
        </p:nvSpPr>
        <p:spPr>
          <a:xfrm>
            <a:off x="9748850" y="7348230"/>
            <a:ext cx="3352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g2797c240d98_0_15"/>
          <p:cNvSpPr txBox="1"/>
          <p:nvPr/>
        </p:nvSpPr>
        <p:spPr>
          <a:xfrm>
            <a:off x="14036040" y="8305756"/>
            <a:ext cx="3352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0"/>
          <p:cNvSpPr/>
          <p:nvPr/>
        </p:nvSpPr>
        <p:spPr>
          <a:xfrm rot="-5400000">
            <a:off x="4011597" y="-4011597"/>
            <a:ext cx="10287000" cy="18310194"/>
          </a:xfrm>
          <a:custGeom>
            <a:rect b="b" l="l" r="r" t="t"/>
            <a:pathLst>
              <a:path extrusionOk="0" h="18310194" w="10287000">
                <a:moveTo>
                  <a:pt x="0" y="0"/>
                </a:moveTo>
                <a:lnTo>
                  <a:pt x="10287000" y="0"/>
                </a:lnTo>
                <a:lnTo>
                  <a:pt x="10287000" y="18310194"/>
                </a:lnTo>
                <a:lnTo>
                  <a:pt x="0" y="183101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9" name="Google Shape;119;p10"/>
          <p:cNvSpPr/>
          <p:nvPr/>
        </p:nvSpPr>
        <p:spPr>
          <a:xfrm rot="303138">
            <a:off x="3325748" y="787455"/>
            <a:ext cx="11995604" cy="8988810"/>
          </a:xfrm>
          <a:custGeom>
            <a:rect b="b" l="l" r="r" t="t"/>
            <a:pathLst>
              <a:path extrusionOk="0" h="8363348" w="11318063">
                <a:moveTo>
                  <a:pt x="0" y="0"/>
                </a:moveTo>
                <a:lnTo>
                  <a:pt x="11318064" y="0"/>
                </a:lnTo>
                <a:lnTo>
                  <a:pt x="11318064" y="8363348"/>
                </a:lnTo>
                <a:lnTo>
                  <a:pt x="0" y="83633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10"/>
          <p:cNvSpPr txBox="1"/>
          <p:nvPr/>
        </p:nvSpPr>
        <p:spPr>
          <a:xfrm rot="335099">
            <a:off x="4118316" y="4049851"/>
            <a:ext cx="10511499" cy="26099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b="0" i="0" lang="en-US" sz="10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Fall 2023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b="0" i="0" lang="en-US" sz="10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Officers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10"/>
          <p:cNvSpPr/>
          <p:nvPr/>
        </p:nvSpPr>
        <p:spPr>
          <a:xfrm>
            <a:off x="2884064" y="994700"/>
            <a:ext cx="2487198" cy="1679023"/>
          </a:xfrm>
          <a:custGeom>
            <a:rect b="b" l="l" r="r" t="t"/>
            <a:pathLst>
              <a:path extrusionOk="0" h="1679023" w="2487198">
                <a:moveTo>
                  <a:pt x="0" y="0"/>
                </a:moveTo>
                <a:lnTo>
                  <a:pt x="2487198" y="0"/>
                </a:lnTo>
                <a:lnTo>
                  <a:pt x="2487198" y="1679023"/>
                </a:lnTo>
                <a:lnTo>
                  <a:pt x="0" y="16790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2" name="Google Shape;122;p10"/>
          <p:cNvSpPr/>
          <p:nvPr/>
        </p:nvSpPr>
        <p:spPr>
          <a:xfrm rot="394757">
            <a:off x="14148636" y="5579485"/>
            <a:ext cx="1597937" cy="1592126"/>
          </a:xfrm>
          <a:custGeom>
            <a:rect b="b" l="l" r="r" t="t"/>
            <a:pathLst>
              <a:path extrusionOk="0" h="1592126" w="1597937">
                <a:moveTo>
                  <a:pt x="0" y="0"/>
                </a:moveTo>
                <a:lnTo>
                  <a:pt x="1597937" y="0"/>
                </a:lnTo>
                <a:lnTo>
                  <a:pt x="1597937" y="1592127"/>
                </a:lnTo>
                <a:lnTo>
                  <a:pt x="0" y="15921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3" name="Google Shape;123;p10"/>
          <p:cNvSpPr/>
          <p:nvPr/>
        </p:nvSpPr>
        <p:spPr>
          <a:xfrm>
            <a:off x="2871667" y="5248246"/>
            <a:ext cx="2127115" cy="1844216"/>
          </a:xfrm>
          <a:custGeom>
            <a:rect b="b" l="l" r="r" t="t"/>
            <a:pathLst>
              <a:path extrusionOk="0" h="1844216" w="2127115">
                <a:moveTo>
                  <a:pt x="0" y="0"/>
                </a:moveTo>
                <a:lnTo>
                  <a:pt x="2127115" y="0"/>
                </a:lnTo>
                <a:lnTo>
                  <a:pt x="2127115" y="1844216"/>
                </a:lnTo>
                <a:lnTo>
                  <a:pt x="0" y="18442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4" name="Google Shape;124;p10"/>
          <p:cNvSpPr/>
          <p:nvPr/>
        </p:nvSpPr>
        <p:spPr>
          <a:xfrm>
            <a:off x="9155096" y="7643402"/>
            <a:ext cx="2101721" cy="1158272"/>
          </a:xfrm>
          <a:custGeom>
            <a:rect b="b" l="l" r="r" t="t"/>
            <a:pathLst>
              <a:path extrusionOk="0" h="1158272" w="2101721">
                <a:moveTo>
                  <a:pt x="0" y="0"/>
                </a:moveTo>
                <a:lnTo>
                  <a:pt x="2101722" y="0"/>
                </a:lnTo>
                <a:lnTo>
                  <a:pt x="2101722" y="1158273"/>
                </a:lnTo>
                <a:lnTo>
                  <a:pt x="0" y="11582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5" name="Google Shape;125;p10"/>
          <p:cNvSpPr/>
          <p:nvPr/>
        </p:nvSpPr>
        <p:spPr>
          <a:xfrm>
            <a:off x="12186397" y="791621"/>
            <a:ext cx="1876289" cy="1872878"/>
          </a:xfrm>
          <a:custGeom>
            <a:rect b="b" l="l" r="r" t="t"/>
            <a:pathLst>
              <a:path extrusionOk="0" h="1872878" w="1876289">
                <a:moveTo>
                  <a:pt x="0" y="0"/>
                </a:moveTo>
                <a:lnTo>
                  <a:pt x="1876289" y="0"/>
                </a:lnTo>
                <a:lnTo>
                  <a:pt x="1876289" y="1872877"/>
                </a:lnTo>
                <a:lnTo>
                  <a:pt x="0" y="18728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7"/>
          <p:cNvSpPr/>
          <p:nvPr/>
        </p:nvSpPr>
        <p:spPr>
          <a:xfrm>
            <a:off x="0" y="-453706"/>
            <a:ext cx="18288000" cy="10740705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329" l="0" r="0" t="-3331"/>
            </a:stretch>
          </a:blipFill>
          <a:ln>
            <a:noFill/>
          </a:ln>
        </p:spPr>
      </p:sp>
      <p:sp>
        <p:nvSpPr>
          <p:cNvPr id="131" name="Google Shape;131;p7"/>
          <p:cNvSpPr/>
          <p:nvPr/>
        </p:nvSpPr>
        <p:spPr>
          <a:xfrm rot="-5400000">
            <a:off x="6286500" y="-6304022"/>
            <a:ext cx="5715000" cy="18288000"/>
          </a:xfrm>
          <a:custGeom>
            <a:rect b="b" l="l" r="r" t="t"/>
            <a:pathLst>
              <a:path extrusionOk="0" h="18288000" w="5715000">
                <a:moveTo>
                  <a:pt x="0" y="0"/>
                </a:moveTo>
                <a:lnTo>
                  <a:pt x="5715000" y="0"/>
                </a:lnTo>
                <a:lnTo>
                  <a:pt x="5715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39926" r="-39832" t="0"/>
            </a:stretch>
          </a:blipFill>
          <a:ln>
            <a:noFill/>
          </a:ln>
        </p:spPr>
      </p:sp>
      <p:sp>
        <p:nvSpPr>
          <p:cNvPr id="132" name="Google Shape;132;p7"/>
          <p:cNvSpPr txBox="1"/>
          <p:nvPr/>
        </p:nvSpPr>
        <p:spPr>
          <a:xfrm>
            <a:off x="399665" y="5809118"/>
            <a:ext cx="5482648" cy="10770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b="0" i="0" lang="en-US" sz="69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Lucy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7"/>
          <p:cNvSpPr/>
          <p:nvPr/>
        </p:nvSpPr>
        <p:spPr>
          <a:xfrm rot="-470010">
            <a:off x="-12977" y="5422293"/>
            <a:ext cx="1916962" cy="1850740"/>
          </a:xfrm>
          <a:custGeom>
            <a:rect b="b" l="l" r="r" t="t"/>
            <a:pathLst>
              <a:path extrusionOk="0" h="1850740" w="1916962">
                <a:moveTo>
                  <a:pt x="0" y="0"/>
                </a:moveTo>
                <a:lnTo>
                  <a:pt x="1916962" y="0"/>
                </a:lnTo>
                <a:lnTo>
                  <a:pt x="1916962" y="1850740"/>
                </a:lnTo>
                <a:lnTo>
                  <a:pt x="0" y="18507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4" name="Google Shape;134;p7"/>
          <p:cNvSpPr txBox="1"/>
          <p:nvPr/>
        </p:nvSpPr>
        <p:spPr>
          <a:xfrm>
            <a:off x="12405687" y="5809118"/>
            <a:ext cx="5143900" cy="10770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b="0" i="0" lang="en-US" sz="69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Averey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7"/>
          <p:cNvSpPr txBox="1"/>
          <p:nvPr/>
        </p:nvSpPr>
        <p:spPr>
          <a:xfrm>
            <a:off x="6384558" y="5809118"/>
            <a:ext cx="5518884" cy="10770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b="0" i="0" lang="en-US" sz="69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Mely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7"/>
          <p:cNvSpPr txBox="1"/>
          <p:nvPr/>
        </p:nvSpPr>
        <p:spPr>
          <a:xfrm>
            <a:off x="619372" y="6838077"/>
            <a:ext cx="54825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Event Coordinator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/>
              <a:t>I love planning and </a:t>
            </a:r>
            <a:r>
              <a:rPr lang="en-US" sz="2400"/>
              <a:t>having</a:t>
            </a:r>
            <a:r>
              <a:rPr lang="en-US" sz="2400"/>
              <a:t> fun, so I hope to be an awesome Event Coordinator this </a:t>
            </a:r>
            <a:r>
              <a:rPr lang="en-US" sz="2400"/>
              <a:t>semester</a:t>
            </a:r>
            <a:r>
              <a:rPr lang="en-US" sz="2400"/>
              <a:t>! I look forward to meeting this amazing group!</a:t>
            </a:r>
            <a:endParaRPr/>
          </a:p>
        </p:txBody>
      </p:sp>
      <p:pic>
        <p:nvPicPr>
          <p:cNvPr id="137" name="Google Shape;137;p7"/>
          <p:cNvPicPr preferRelativeResize="0"/>
          <p:nvPr/>
        </p:nvPicPr>
        <p:blipFill rotWithShape="1">
          <a:blip r:embed="rId6">
            <a:alphaModFix/>
          </a:blip>
          <a:srcRect b="33497" l="2963" r="2954" t="3817"/>
          <a:stretch/>
        </p:blipFill>
        <p:spPr>
          <a:xfrm>
            <a:off x="12524728" y="351010"/>
            <a:ext cx="5151889" cy="479249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7"/>
          <p:cNvSpPr/>
          <p:nvPr/>
        </p:nvSpPr>
        <p:spPr>
          <a:xfrm rot="491487">
            <a:off x="16095086" y="-314442"/>
            <a:ext cx="2079495" cy="1740973"/>
          </a:xfrm>
          <a:custGeom>
            <a:rect b="b" l="l" r="r" t="t"/>
            <a:pathLst>
              <a:path extrusionOk="0" h="1740973" w="2079495">
                <a:moveTo>
                  <a:pt x="0" y="0"/>
                </a:moveTo>
                <a:lnTo>
                  <a:pt x="2079495" y="0"/>
                </a:lnTo>
                <a:lnTo>
                  <a:pt x="2079495" y="1740973"/>
                </a:lnTo>
                <a:lnTo>
                  <a:pt x="0" y="17409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9" name="Google Shape;139;p7"/>
          <p:cNvSpPr txBox="1"/>
          <p:nvPr/>
        </p:nvSpPr>
        <p:spPr>
          <a:xfrm>
            <a:off x="12405687" y="6838077"/>
            <a:ext cx="54825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Secretary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/>
              <a:t>I learned so much and enjoyed being an officer last semester. I am super </a:t>
            </a:r>
            <a:r>
              <a:rPr lang="en-US" sz="2400"/>
              <a:t>excited</a:t>
            </a:r>
            <a:r>
              <a:rPr lang="en-US" sz="2400"/>
              <a:t> to be taking on this new role and making new connections this semester. </a:t>
            </a:r>
            <a:endParaRPr/>
          </a:p>
        </p:txBody>
      </p:sp>
      <p:sp>
        <p:nvSpPr>
          <p:cNvPr id="140" name="Google Shape;140;p7"/>
          <p:cNvSpPr txBox="1"/>
          <p:nvPr/>
        </p:nvSpPr>
        <p:spPr>
          <a:xfrm>
            <a:off x="6384557" y="6838077"/>
            <a:ext cx="54825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Social Media and Recruitment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2400"/>
              <a:t>’m excited to learn new skills and work with these amazing ladies while also making friendships in the </a:t>
            </a:r>
            <a:r>
              <a:rPr lang="en-US" sz="2400"/>
              <a:t>organization</a:t>
            </a:r>
            <a:r>
              <a:rPr lang="en-US" sz="2400"/>
              <a:t>!</a:t>
            </a:r>
            <a:endParaRPr/>
          </a:p>
        </p:txBody>
      </p:sp>
      <p:pic>
        <p:nvPicPr>
          <p:cNvPr id="141" name="Google Shape;141;p7"/>
          <p:cNvPicPr preferRelativeResize="0"/>
          <p:nvPr/>
        </p:nvPicPr>
        <p:blipFill rotWithShape="1">
          <a:blip r:embed="rId8">
            <a:alphaModFix/>
          </a:blip>
          <a:srcRect b="20521" l="0" r="0" t="2127"/>
          <a:stretch/>
        </p:blipFill>
        <p:spPr>
          <a:xfrm>
            <a:off x="6865725" y="397481"/>
            <a:ext cx="4556550" cy="4699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206725" y="397250"/>
            <a:ext cx="4556549" cy="479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"/>
          <p:cNvSpPr/>
          <p:nvPr/>
        </p:nvSpPr>
        <p:spPr>
          <a:xfrm>
            <a:off x="0" y="-495672"/>
            <a:ext cx="18288000" cy="10740705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329" l="0" r="0" t="-3331"/>
            </a:stretch>
          </a:blipFill>
          <a:ln>
            <a:noFill/>
          </a:ln>
        </p:spPr>
      </p:sp>
      <p:sp>
        <p:nvSpPr>
          <p:cNvPr id="148" name="Google Shape;148;p4"/>
          <p:cNvSpPr/>
          <p:nvPr/>
        </p:nvSpPr>
        <p:spPr>
          <a:xfrm rot="-5400000">
            <a:off x="6286500" y="-5594295"/>
            <a:ext cx="5715000" cy="18288000"/>
          </a:xfrm>
          <a:custGeom>
            <a:rect b="b" l="l" r="r" t="t"/>
            <a:pathLst>
              <a:path extrusionOk="0" h="18288000" w="5715000">
                <a:moveTo>
                  <a:pt x="0" y="0"/>
                </a:moveTo>
                <a:lnTo>
                  <a:pt x="5715000" y="0"/>
                </a:lnTo>
                <a:lnTo>
                  <a:pt x="5715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39926" r="-39832" t="0"/>
            </a:stretch>
          </a:blipFill>
          <a:ln>
            <a:noFill/>
          </a:ln>
        </p:spPr>
      </p:sp>
      <p:sp>
        <p:nvSpPr>
          <p:cNvPr id="149" name="Google Shape;149;p4"/>
          <p:cNvSpPr txBox="1"/>
          <p:nvPr/>
        </p:nvSpPr>
        <p:spPr>
          <a:xfrm>
            <a:off x="1670037" y="6635111"/>
            <a:ext cx="5482648" cy="10770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b="0" i="0" lang="en-US" sz="69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Lauren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4"/>
          <p:cNvSpPr/>
          <p:nvPr/>
        </p:nvSpPr>
        <p:spPr>
          <a:xfrm rot="491487">
            <a:off x="16319011" y="5457115"/>
            <a:ext cx="2079495" cy="1740973"/>
          </a:xfrm>
          <a:custGeom>
            <a:rect b="b" l="l" r="r" t="t"/>
            <a:pathLst>
              <a:path extrusionOk="0" h="1740973" w="2079495">
                <a:moveTo>
                  <a:pt x="0" y="0"/>
                </a:moveTo>
                <a:lnTo>
                  <a:pt x="2079495" y="0"/>
                </a:lnTo>
                <a:lnTo>
                  <a:pt x="2079495" y="1740973"/>
                </a:lnTo>
                <a:lnTo>
                  <a:pt x="0" y="17409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1" name="Google Shape;151;p4"/>
          <p:cNvSpPr txBox="1"/>
          <p:nvPr/>
        </p:nvSpPr>
        <p:spPr>
          <a:xfrm>
            <a:off x="10857491" y="6651025"/>
            <a:ext cx="55188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b="0" i="0" lang="en-US" sz="699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Emily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4"/>
          <p:cNvSpPr txBox="1"/>
          <p:nvPr/>
        </p:nvSpPr>
        <p:spPr>
          <a:xfrm>
            <a:off x="9537375" y="7675375"/>
            <a:ext cx="8042100" cy="28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President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 have loved being an officer because I have met so many new people, created fun events, and gained valuable leadership skills! </a:t>
            </a:r>
            <a:r>
              <a:rPr lang="en-US" sz="2800"/>
              <a:t>This student org. has given me the opportunity to build connections on campus and in the professional world.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4"/>
          <p:cNvSpPr txBox="1"/>
          <p:nvPr/>
        </p:nvSpPr>
        <p:spPr>
          <a:xfrm>
            <a:off x="922871" y="7728115"/>
            <a:ext cx="7405500" cy="243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Vice President</a:t>
            </a:r>
            <a:endParaRPr sz="12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600"/>
              <a:t>My passion for talent and development has grown significantly since I joined SSHRD. I have gained the knowledge and resources to follow my professional goals and I am excited to help other members do the same.</a:t>
            </a:r>
            <a:endParaRPr sz="1200"/>
          </a:p>
        </p:txBody>
      </p:sp>
      <p:pic>
        <p:nvPicPr>
          <p:cNvPr id="154" name="Google Shape;154;p4"/>
          <p:cNvPicPr preferRelativeResize="0"/>
          <p:nvPr/>
        </p:nvPicPr>
        <p:blipFill rotWithShape="1">
          <a:blip r:embed="rId6">
            <a:alphaModFix/>
          </a:blip>
          <a:srcRect b="0" l="787" r="787" t="0"/>
          <a:stretch/>
        </p:blipFill>
        <p:spPr>
          <a:xfrm>
            <a:off x="2144034" y="1117772"/>
            <a:ext cx="4963255" cy="489917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4"/>
          <p:cNvSpPr/>
          <p:nvPr/>
        </p:nvSpPr>
        <p:spPr>
          <a:xfrm>
            <a:off x="162028" y="-170814"/>
            <a:ext cx="1767706" cy="1751636"/>
          </a:xfrm>
          <a:custGeom>
            <a:rect b="b" l="l" r="r" t="t"/>
            <a:pathLst>
              <a:path extrusionOk="0" h="1751636" w="1767706">
                <a:moveTo>
                  <a:pt x="0" y="0"/>
                </a:moveTo>
                <a:lnTo>
                  <a:pt x="1767706" y="0"/>
                </a:lnTo>
                <a:lnTo>
                  <a:pt x="1767706" y="1751636"/>
                </a:lnTo>
                <a:lnTo>
                  <a:pt x="0" y="17516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56" name="Google Shape;156;p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1413130" y="1117772"/>
            <a:ext cx="4963255" cy="48991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6"/>
          <p:cNvSpPr/>
          <p:nvPr/>
        </p:nvSpPr>
        <p:spPr>
          <a:xfrm rot="-5400000">
            <a:off x="4011597" y="-4011597"/>
            <a:ext cx="10287000" cy="18310194"/>
          </a:xfrm>
          <a:custGeom>
            <a:rect b="b" l="l" r="r" t="t"/>
            <a:pathLst>
              <a:path extrusionOk="0" h="18310194" w="10287000">
                <a:moveTo>
                  <a:pt x="0" y="0"/>
                </a:moveTo>
                <a:lnTo>
                  <a:pt x="10287000" y="0"/>
                </a:lnTo>
                <a:lnTo>
                  <a:pt x="10287000" y="18310194"/>
                </a:lnTo>
                <a:lnTo>
                  <a:pt x="0" y="183101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2" name="Google Shape;162;p6"/>
          <p:cNvSpPr/>
          <p:nvPr/>
        </p:nvSpPr>
        <p:spPr>
          <a:xfrm rot="303138">
            <a:off x="3325748" y="787455"/>
            <a:ext cx="11995604" cy="8988810"/>
          </a:xfrm>
          <a:custGeom>
            <a:rect b="b" l="l" r="r" t="t"/>
            <a:pathLst>
              <a:path extrusionOk="0" h="8363348" w="11318063">
                <a:moveTo>
                  <a:pt x="0" y="0"/>
                </a:moveTo>
                <a:lnTo>
                  <a:pt x="11318064" y="0"/>
                </a:lnTo>
                <a:lnTo>
                  <a:pt x="11318064" y="8363348"/>
                </a:lnTo>
                <a:lnTo>
                  <a:pt x="0" y="83633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6"/>
          <p:cNvSpPr txBox="1"/>
          <p:nvPr/>
        </p:nvSpPr>
        <p:spPr>
          <a:xfrm rot="341080">
            <a:off x="3645906" y="3270550"/>
            <a:ext cx="11368620" cy="31208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b="0" i="0" lang="en-US" sz="10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Important Info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0" i="0" lang="en-US" sz="5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Membership-Points-Opportunities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6"/>
          <p:cNvSpPr/>
          <p:nvPr/>
        </p:nvSpPr>
        <p:spPr>
          <a:xfrm>
            <a:off x="2884064" y="994700"/>
            <a:ext cx="2487198" cy="1679023"/>
          </a:xfrm>
          <a:custGeom>
            <a:rect b="b" l="l" r="r" t="t"/>
            <a:pathLst>
              <a:path extrusionOk="0" h="1679023" w="2487198">
                <a:moveTo>
                  <a:pt x="0" y="0"/>
                </a:moveTo>
                <a:lnTo>
                  <a:pt x="2487198" y="0"/>
                </a:lnTo>
                <a:lnTo>
                  <a:pt x="2487198" y="1679023"/>
                </a:lnTo>
                <a:lnTo>
                  <a:pt x="0" y="16790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5" name="Google Shape;165;p6"/>
          <p:cNvSpPr/>
          <p:nvPr/>
        </p:nvSpPr>
        <p:spPr>
          <a:xfrm rot="394757">
            <a:off x="14670843" y="6544110"/>
            <a:ext cx="1597937" cy="1592126"/>
          </a:xfrm>
          <a:custGeom>
            <a:rect b="b" l="l" r="r" t="t"/>
            <a:pathLst>
              <a:path extrusionOk="0" h="1592126" w="1597937">
                <a:moveTo>
                  <a:pt x="0" y="0"/>
                </a:moveTo>
                <a:lnTo>
                  <a:pt x="1597937" y="0"/>
                </a:lnTo>
                <a:lnTo>
                  <a:pt x="1597937" y="1592127"/>
                </a:lnTo>
                <a:lnTo>
                  <a:pt x="0" y="15921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6" name="Google Shape;166;p6"/>
          <p:cNvSpPr/>
          <p:nvPr/>
        </p:nvSpPr>
        <p:spPr>
          <a:xfrm>
            <a:off x="2364293" y="5558253"/>
            <a:ext cx="2127115" cy="1844216"/>
          </a:xfrm>
          <a:custGeom>
            <a:rect b="b" l="l" r="r" t="t"/>
            <a:pathLst>
              <a:path extrusionOk="0" h="1844216" w="2127115">
                <a:moveTo>
                  <a:pt x="0" y="0"/>
                </a:moveTo>
                <a:lnTo>
                  <a:pt x="2127115" y="0"/>
                </a:lnTo>
                <a:lnTo>
                  <a:pt x="2127115" y="1844216"/>
                </a:lnTo>
                <a:lnTo>
                  <a:pt x="0" y="18442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7" name="Google Shape;167;p6"/>
          <p:cNvSpPr/>
          <p:nvPr/>
        </p:nvSpPr>
        <p:spPr>
          <a:xfrm>
            <a:off x="9155096" y="7643402"/>
            <a:ext cx="2101721" cy="1158272"/>
          </a:xfrm>
          <a:custGeom>
            <a:rect b="b" l="l" r="r" t="t"/>
            <a:pathLst>
              <a:path extrusionOk="0" h="1158272" w="2101721">
                <a:moveTo>
                  <a:pt x="0" y="0"/>
                </a:moveTo>
                <a:lnTo>
                  <a:pt x="2101722" y="0"/>
                </a:lnTo>
                <a:lnTo>
                  <a:pt x="2101722" y="1158273"/>
                </a:lnTo>
                <a:lnTo>
                  <a:pt x="0" y="11582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8" name="Google Shape;168;p6"/>
          <p:cNvSpPr/>
          <p:nvPr/>
        </p:nvSpPr>
        <p:spPr>
          <a:xfrm>
            <a:off x="12186397" y="791621"/>
            <a:ext cx="1876289" cy="1872878"/>
          </a:xfrm>
          <a:custGeom>
            <a:rect b="b" l="l" r="r" t="t"/>
            <a:pathLst>
              <a:path extrusionOk="0" h="1872878" w="1876289">
                <a:moveTo>
                  <a:pt x="0" y="0"/>
                </a:moveTo>
                <a:lnTo>
                  <a:pt x="1876289" y="0"/>
                </a:lnTo>
                <a:lnTo>
                  <a:pt x="1876289" y="1872877"/>
                </a:lnTo>
                <a:lnTo>
                  <a:pt x="0" y="18728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8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329" l="0" r="0" t="-3331"/>
            </a:stretch>
          </a:blipFill>
          <a:ln>
            <a:noFill/>
          </a:ln>
        </p:spPr>
      </p:sp>
      <p:sp>
        <p:nvSpPr>
          <p:cNvPr id="174" name="Google Shape;174;p8"/>
          <p:cNvSpPr/>
          <p:nvPr/>
        </p:nvSpPr>
        <p:spPr>
          <a:xfrm>
            <a:off x="17350816" y="0"/>
            <a:ext cx="937184" cy="10287000"/>
          </a:xfrm>
          <a:custGeom>
            <a:rect b="b" l="l" r="r" t="t"/>
            <a:pathLst>
              <a:path extrusionOk="0" h="10287000" w="937184">
                <a:moveTo>
                  <a:pt x="0" y="0"/>
                </a:moveTo>
                <a:lnTo>
                  <a:pt x="937184" y="0"/>
                </a:lnTo>
                <a:lnTo>
                  <a:pt x="93718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-516636" t="0"/>
            </a:stretch>
          </a:blipFill>
          <a:ln>
            <a:noFill/>
          </a:ln>
        </p:spPr>
      </p:sp>
      <p:sp>
        <p:nvSpPr>
          <p:cNvPr id="175" name="Google Shape;175;p8"/>
          <p:cNvSpPr txBox="1"/>
          <p:nvPr/>
        </p:nvSpPr>
        <p:spPr>
          <a:xfrm>
            <a:off x="1362406" y="3372188"/>
            <a:ext cx="114750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8"/>
          <p:cNvSpPr txBox="1"/>
          <p:nvPr/>
        </p:nvSpPr>
        <p:spPr>
          <a:xfrm>
            <a:off x="1990197" y="7963636"/>
            <a:ext cx="123981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8"/>
          <p:cNvSpPr/>
          <p:nvPr/>
        </p:nvSpPr>
        <p:spPr>
          <a:xfrm rot="-648264">
            <a:off x="-203653" y="361802"/>
            <a:ext cx="1905102" cy="1940383"/>
          </a:xfrm>
          <a:custGeom>
            <a:rect b="b" l="l" r="r" t="t"/>
            <a:pathLst>
              <a:path extrusionOk="0" h="1939934" w="1904662">
                <a:moveTo>
                  <a:pt x="0" y="0"/>
                </a:moveTo>
                <a:lnTo>
                  <a:pt x="1904662" y="0"/>
                </a:lnTo>
                <a:lnTo>
                  <a:pt x="1904662" y="1939934"/>
                </a:lnTo>
                <a:lnTo>
                  <a:pt x="0" y="19399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8" name="Google Shape;178;p8"/>
          <p:cNvSpPr/>
          <p:nvPr/>
        </p:nvSpPr>
        <p:spPr>
          <a:xfrm rot="527214">
            <a:off x="16806044" y="95135"/>
            <a:ext cx="1432095" cy="1426887"/>
          </a:xfrm>
          <a:custGeom>
            <a:rect b="b" l="l" r="r" t="t"/>
            <a:pathLst>
              <a:path extrusionOk="0" h="1779357" w="1785851">
                <a:moveTo>
                  <a:pt x="0" y="0"/>
                </a:moveTo>
                <a:lnTo>
                  <a:pt x="1785851" y="0"/>
                </a:lnTo>
                <a:lnTo>
                  <a:pt x="1785851" y="1779356"/>
                </a:lnTo>
                <a:lnTo>
                  <a:pt x="0" y="17793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9" name="Google Shape;179;p8"/>
          <p:cNvSpPr txBox="1"/>
          <p:nvPr/>
        </p:nvSpPr>
        <p:spPr>
          <a:xfrm rot="-127623">
            <a:off x="750507" y="700789"/>
            <a:ext cx="6943184" cy="2155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8"/>
          <p:cNvSpPr txBox="1"/>
          <p:nvPr/>
        </p:nvSpPr>
        <p:spPr>
          <a:xfrm>
            <a:off x="6277607" y="6080662"/>
            <a:ext cx="10394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8"/>
          <p:cNvSpPr/>
          <p:nvPr/>
        </p:nvSpPr>
        <p:spPr>
          <a:xfrm rot="955360">
            <a:off x="16432872" y="7935024"/>
            <a:ext cx="1819646" cy="2143731"/>
          </a:xfrm>
          <a:custGeom>
            <a:rect b="b" l="l" r="r" t="t"/>
            <a:pathLst>
              <a:path extrusionOk="0" h="2335443" w="2101899">
                <a:moveTo>
                  <a:pt x="0" y="0"/>
                </a:moveTo>
                <a:lnTo>
                  <a:pt x="2101899" y="0"/>
                </a:lnTo>
                <a:lnTo>
                  <a:pt x="2101899" y="2335443"/>
                </a:lnTo>
                <a:lnTo>
                  <a:pt x="0" y="23354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2" name="Google Shape;182;p8"/>
          <p:cNvSpPr txBox="1"/>
          <p:nvPr/>
        </p:nvSpPr>
        <p:spPr>
          <a:xfrm>
            <a:off x="1990197" y="571986"/>
            <a:ext cx="13463163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Membership</a:t>
            </a:r>
            <a:endParaRPr/>
          </a:p>
        </p:txBody>
      </p:sp>
      <p:sp>
        <p:nvSpPr>
          <p:cNvPr id="183" name="Google Shape;183;p8"/>
          <p:cNvSpPr txBox="1"/>
          <p:nvPr/>
        </p:nvSpPr>
        <p:spPr>
          <a:xfrm>
            <a:off x="1054178" y="2071175"/>
            <a:ext cx="6735900" cy="43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/>
              <a:t>Early Bird-$25</a:t>
            </a:r>
            <a:endParaRPr sz="44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/>
              <a:t>	8/21-9/2</a:t>
            </a:r>
            <a:endParaRPr sz="44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/>
              <a:t>	</a:t>
            </a:r>
            <a:endParaRPr sz="44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/>
              <a:t>Regular Membership-$35</a:t>
            </a:r>
            <a:endParaRPr sz="44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/>
              <a:t>	9/3-9/16</a:t>
            </a:r>
            <a:endParaRPr sz="44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4" name="Google Shape;184;p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90063" y="847600"/>
            <a:ext cx="9010151" cy="9010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264725" y="6517776"/>
            <a:ext cx="3253375" cy="348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55125" y="6442473"/>
            <a:ext cx="3065687" cy="3414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8"/>
          <p:cNvSpPr txBox="1"/>
          <p:nvPr/>
        </p:nvSpPr>
        <p:spPr>
          <a:xfrm>
            <a:off x="618263" y="5914675"/>
            <a:ext cx="2339400" cy="7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Website</a:t>
            </a:r>
            <a:endParaRPr sz="2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8"/>
          <p:cNvSpPr txBox="1"/>
          <p:nvPr/>
        </p:nvSpPr>
        <p:spPr>
          <a:xfrm>
            <a:off x="4721713" y="5828800"/>
            <a:ext cx="2339400" cy="7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Membership Form</a:t>
            </a:r>
            <a:endParaRPr sz="26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9" name="Google Shape;189;p8"/>
          <p:cNvCxnSpPr/>
          <p:nvPr/>
        </p:nvCxnSpPr>
        <p:spPr>
          <a:xfrm>
            <a:off x="1135825" y="2402650"/>
            <a:ext cx="3585900" cy="60900"/>
          </a:xfrm>
          <a:prstGeom prst="straightConnector1">
            <a:avLst/>
          </a:prstGeom>
          <a:noFill/>
          <a:ln cap="flat" cmpd="sng" w="1143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0" name="Google Shape;190;p8"/>
          <p:cNvCxnSpPr/>
          <p:nvPr/>
        </p:nvCxnSpPr>
        <p:spPr>
          <a:xfrm>
            <a:off x="986100" y="3117250"/>
            <a:ext cx="3585900" cy="60900"/>
          </a:xfrm>
          <a:prstGeom prst="straightConnector1">
            <a:avLst/>
          </a:prstGeom>
          <a:noFill/>
          <a:ln cap="flat" cmpd="sng" w="1143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3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329" l="0" r="0" t="-3331"/>
            </a:stretch>
          </a:blipFill>
          <a:ln>
            <a:noFill/>
          </a:ln>
        </p:spPr>
      </p:sp>
      <p:sp>
        <p:nvSpPr>
          <p:cNvPr id="196" name="Google Shape;196;p23"/>
          <p:cNvSpPr/>
          <p:nvPr/>
        </p:nvSpPr>
        <p:spPr>
          <a:xfrm>
            <a:off x="17350816" y="0"/>
            <a:ext cx="937184" cy="10287000"/>
          </a:xfrm>
          <a:custGeom>
            <a:rect b="b" l="l" r="r" t="t"/>
            <a:pathLst>
              <a:path extrusionOk="0" h="10287000" w="937184">
                <a:moveTo>
                  <a:pt x="0" y="0"/>
                </a:moveTo>
                <a:lnTo>
                  <a:pt x="937184" y="0"/>
                </a:lnTo>
                <a:lnTo>
                  <a:pt x="93718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-516636" t="0"/>
            </a:stretch>
          </a:blipFill>
          <a:ln>
            <a:noFill/>
          </a:ln>
        </p:spPr>
      </p:sp>
      <p:sp>
        <p:nvSpPr>
          <p:cNvPr id="197" name="Google Shape;197;p23"/>
          <p:cNvSpPr txBox="1"/>
          <p:nvPr/>
        </p:nvSpPr>
        <p:spPr>
          <a:xfrm>
            <a:off x="1362406" y="3372188"/>
            <a:ext cx="114750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23"/>
          <p:cNvSpPr txBox="1"/>
          <p:nvPr/>
        </p:nvSpPr>
        <p:spPr>
          <a:xfrm>
            <a:off x="1990197" y="7963636"/>
            <a:ext cx="123981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23"/>
          <p:cNvSpPr txBox="1"/>
          <p:nvPr/>
        </p:nvSpPr>
        <p:spPr>
          <a:xfrm rot="-127623">
            <a:off x="750507" y="700789"/>
            <a:ext cx="6943184" cy="2155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23"/>
          <p:cNvSpPr txBox="1"/>
          <p:nvPr/>
        </p:nvSpPr>
        <p:spPr>
          <a:xfrm>
            <a:off x="6277607" y="6080662"/>
            <a:ext cx="10394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23"/>
          <p:cNvSpPr txBox="1"/>
          <p:nvPr/>
        </p:nvSpPr>
        <p:spPr>
          <a:xfrm>
            <a:off x="1990222" y="462186"/>
            <a:ext cx="13463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Point System</a:t>
            </a:r>
            <a:endParaRPr/>
          </a:p>
        </p:txBody>
      </p:sp>
      <p:sp>
        <p:nvSpPr>
          <p:cNvPr id="202" name="Google Shape;202;p23"/>
          <p:cNvSpPr/>
          <p:nvPr/>
        </p:nvSpPr>
        <p:spPr>
          <a:xfrm rot="734104">
            <a:off x="16482256" y="8675683"/>
            <a:ext cx="1796287" cy="1598232"/>
          </a:xfrm>
          <a:custGeom>
            <a:rect b="b" l="l" r="r" t="t"/>
            <a:pathLst>
              <a:path extrusionOk="0" h="1880013" w="2027879">
                <a:moveTo>
                  <a:pt x="0" y="0"/>
                </a:moveTo>
                <a:lnTo>
                  <a:pt x="2027879" y="0"/>
                </a:lnTo>
                <a:lnTo>
                  <a:pt x="2027879" y="1880012"/>
                </a:lnTo>
                <a:lnTo>
                  <a:pt x="0" y="18800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aphicFrame>
        <p:nvGraphicFramePr>
          <p:cNvPr id="203" name="Google Shape;203;p23"/>
          <p:cNvGraphicFramePr/>
          <p:nvPr/>
        </p:nvGraphicFramePr>
        <p:xfrm>
          <a:off x="741611" y="155846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{F3C6B243-979B-4E5E-850C-7C1ADDBF70F1}</a:tableStyleId>
              </a:tblPr>
              <a:tblGrid>
                <a:gridCol w="6271775"/>
                <a:gridCol w="9688550"/>
              </a:tblGrid>
              <a:tr h="8126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lang="en-US" sz="3000" u="none" cap="none" strike="noStrike">
                          <a:solidFill>
                            <a:srgbClr val="000000"/>
                          </a:solidFill>
                        </a:rPr>
                        <a:t>Monthly Meetings</a:t>
                      </a:r>
                      <a:endParaRPr sz="3000" u="none" cap="none" strike="noStrike">
                        <a:solidFill>
                          <a:srgbClr val="000000"/>
                        </a:solidFill>
                        <a:latin typeface="Just Another Hand"/>
                        <a:ea typeface="Just Another Hand"/>
                        <a:cs typeface="Just Another Hand"/>
                        <a:sym typeface="Just Another Hand"/>
                      </a:endParaRPr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DE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chemeClr val="dk1"/>
                          </a:solidFill>
                        </a:rPr>
                        <a:t>10 points</a:t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126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lang="en-US" sz="3000" u="none" cap="none" strike="noStrike">
                          <a:solidFill>
                            <a:srgbClr val="000000"/>
                          </a:solidFill>
                        </a:rPr>
                        <a:t>Corporate Visits</a:t>
                      </a:r>
                      <a:endParaRPr sz="3000" u="none" cap="none" strike="noStrike">
                        <a:solidFill>
                          <a:srgbClr val="000000"/>
                        </a:solidFill>
                        <a:latin typeface="Just Another Hand"/>
                        <a:ea typeface="Just Another Hand"/>
                        <a:cs typeface="Just Another Hand"/>
                        <a:sym typeface="Just Another Hand"/>
                      </a:endParaRPr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DE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chemeClr val="dk1"/>
                          </a:solidFill>
                        </a:rPr>
                        <a:t>30 points</a:t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126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lang="en-US" sz="3000" u="none" cap="none" strike="noStrike">
                          <a:solidFill>
                            <a:srgbClr val="000000"/>
                          </a:solidFill>
                        </a:rPr>
                        <a:t>Guest Speakers</a:t>
                      </a:r>
                      <a:endParaRPr sz="3000" u="none" cap="none" strike="noStrike">
                        <a:solidFill>
                          <a:srgbClr val="000000"/>
                        </a:solidFill>
                        <a:latin typeface="Just Another Hand"/>
                        <a:ea typeface="Just Another Hand"/>
                        <a:cs typeface="Just Another Hand"/>
                        <a:sym typeface="Just Another Hand"/>
                      </a:endParaRPr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DE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chemeClr val="dk1"/>
                          </a:solidFill>
                        </a:rPr>
                        <a:t>20 points</a:t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37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lang="en-US" sz="3000" u="none" cap="none" strike="noStrike">
                          <a:solidFill>
                            <a:srgbClr val="000000"/>
                          </a:solidFill>
                        </a:rPr>
                        <a:t>Socials</a:t>
                      </a:r>
                      <a:endParaRPr sz="3000" u="none" cap="none" strike="noStrike">
                        <a:solidFill>
                          <a:srgbClr val="000000"/>
                        </a:solidFill>
                        <a:latin typeface="Just Another Hand"/>
                        <a:ea typeface="Just Another Hand"/>
                        <a:cs typeface="Just Another Hand"/>
                        <a:sym typeface="Just Another Hand"/>
                      </a:endParaRPr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DE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chemeClr val="dk1"/>
                          </a:solidFill>
                        </a:rPr>
                        <a:t>20 points</a:t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126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lang="en-US" sz="3000" u="none" cap="none" strike="noStrike">
                          <a:solidFill>
                            <a:srgbClr val="000000"/>
                          </a:solidFill>
                        </a:rPr>
                        <a:t>Volunteering/Fundraising</a:t>
                      </a:r>
                      <a:endParaRPr sz="3000" u="none" cap="none" strike="noStrike">
                        <a:solidFill>
                          <a:srgbClr val="000000"/>
                        </a:solidFill>
                        <a:latin typeface="Just Another Hand"/>
                        <a:ea typeface="Just Another Hand"/>
                        <a:cs typeface="Just Another Hand"/>
                        <a:sym typeface="Just Another Hand"/>
                      </a:endParaRPr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DE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chemeClr val="dk1"/>
                          </a:solidFill>
                        </a:rPr>
                        <a:t>20 points</a:t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126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lang="en-US" sz="3000" u="none" cap="none" strike="noStrike">
                          <a:solidFill>
                            <a:srgbClr val="000000"/>
                          </a:solidFill>
                        </a:rPr>
                        <a:t>Point Reduction</a:t>
                      </a:r>
                      <a:endParaRPr sz="3000" u="none" cap="none" strike="noStrike">
                        <a:solidFill>
                          <a:srgbClr val="000000"/>
                        </a:solidFill>
                        <a:latin typeface="Just Another Hand"/>
                        <a:ea typeface="Just Another Hand"/>
                        <a:cs typeface="Just Another Hand"/>
                        <a:sym typeface="Just Another Hand"/>
                      </a:endParaRPr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DE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chemeClr val="dk1"/>
                          </a:solidFill>
                        </a:rPr>
                        <a:t>No show with no prior notice</a:t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126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lang="en-US" sz="3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NEW: Internship Offer Letter/Proof of Internship</a:t>
                      </a:r>
                      <a:endParaRPr sz="3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 points</a:t>
                      </a:r>
                      <a:endParaRPr sz="2400"/>
                    </a:p>
                    <a:p>
                      <a:pPr indent="-381000" lvl="0" marL="45720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2400"/>
                        <a:buChar char="•"/>
                      </a:pPr>
                      <a:r>
                        <a:rPr lang="en-US" sz="2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Once per school year</a:t>
                      </a:r>
                      <a:r>
                        <a:rPr lang="en-US" sz="2400"/>
                        <a:t> (August 1st-August 1st of the following year)</a:t>
                      </a:r>
                      <a:endParaRPr sz="2400"/>
                    </a:p>
                    <a:p>
                      <a:pPr indent="-431800" lvl="0" marL="45720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Char char="•"/>
                      </a:pPr>
                      <a:r>
                        <a:rPr lang="en-US" sz="24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Offer letter must be current and have a date or intended start date</a:t>
                      </a:r>
                      <a:endParaRPr sz="2400"/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</a:tr>
              <a:tr h="8126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lang="en-US" sz="3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NEW: Tag</a:t>
                      </a:r>
                      <a:r>
                        <a:rPr lang="en-US" sz="3000">
                          <a:solidFill>
                            <a:srgbClr val="000000"/>
                          </a:solidFill>
                        </a:rPr>
                        <a:t> SSHRD on Instagram</a:t>
                      </a:r>
                      <a:endParaRPr sz="3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400"/>
                        <a:t>5 points</a:t>
                      </a:r>
                      <a:endParaRPr sz="2400"/>
                    </a:p>
                    <a:p>
                      <a:pPr indent="-381000" lvl="0" marL="45720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Char char="•"/>
                      </a:pPr>
                      <a:r>
                        <a:rPr lang="en-US" sz="2400"/>
                        <a:t>Must be a technology, engineering, UH, other appropriate school or SSHRD related post</a:t>
                      </a:r>
                      <a:endParaRPr sz="2400"/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</a:tr>
              <a:tr h="8126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lang="en-US" sz="3000">
                          <a:solidFill>
                            <a:srgbClr val="000000"/>
                          </a:solidFill>
                        </a:rPr>
                        <a:t>UPDATED</a:t>
                      </a:r>
                      <a:r>
                        <a:rPr lang="en-US" sz="3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: Referral</a:t>
                      </a:r>
                      <a:endParaRPr sz="3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400"/>
                        <a:t>10 points</a:t>
                      </a:r>
                      <a:endParaRPr sz="2400"/>
                    </a:p>
                    <a:p>
                      <a:pPr indent="-381000" lvl="0" marL="45720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Char char="•"/>
                      </a:pPr>
                      <a:r>
                        <a:rPr lang="en-US" sz="2400"/>
                        <a:t>Must be applicants first semester joining SSHRD</a:t>
                      </a:r>
                      <a:endParaRPr sz="2400"/>
                    </a:p>
                    <a:p>
                      <a:pPr indent="-381000" lvl="0" marL="45720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Char char="•"/>
                      </a:pPr>
                      <a:r>
                        <a:rPr lang="en-US" sz="2400"/>
                        <a:t>Awarded to both the applicant and referee</a:t>
                      </a:r>
                      <a:endParaRPr sz="2400"/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</a:tr>
            </a:tbl>
          </a:graphicData>
        </a:graphic>
      </p:graphicFrame>
      <p:sp>
        <p:nvSpPr>
          <p:cNvPr id="204" name="Google Shape;204;p23"/>
          <p:cNvSpPr/>
          <p:nvPr/>
        </p:nvSpPr>
        <p:spPr>
          <a:xfrm rot="-648264">
            <a:off x="18113" y="486700"/>
            <a:ext cx="1905102" cy="1940383"/>
          </a:xfrm>
          <a:custGeom>
            <a:rect b="b" l="l" r="r" t="t"/>
            <a:pathLst>
              <a:path extrusionOk="0" h="1939934" w="1904662">
                <a:moveTo>
                  <a:pt x="0" y="0"/>
                </a:moveTo>
                <a:lnTo>
                  <a:pt x="1904662" y="0"/>
                </a:lnTo>
                <a:lnTo>
                  <a:pt x="1904662" y="1939934"/>
                </a:lnTo>
                <a:lnTo>
                  <a:pt x="0" y="19399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5" name="Google Shape;205;p23"/>
          <p:cNvSpPr/>
          <p:nvPr/>
        </p:nvSpPr>
        <p:spPr>
          <a:xfrm>
            <a:off x="15844137" y="462179"/>
            <a:ext cx="1767706" cy="1751636"/>
          </a:xfrm>
          <a:custGeom>
            <a:rect b="b" l="l" r="r" t="t"/>
            <a:pathLst>
              <a:path extrusionOk="0" h="1751636" w="1767706">
                <a:moveTo>
                  <a:pt x="0" y="0"/>
                </a:moveTo>
                <a:lnTo>
                  <a:pt x="1767706" y="0"/>
                </a:lnTo>
                <a:lnTo>
                  <a:pt x="1767706" y="1751636"/>
                </a:lnTo>
                <a:lnTo>
                  <a:pt x="0" y="17516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4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329" l="0" r="0" t="-3331"/>
            </a:stretch>
          </a:blipFill>
          <a:ln>
            <a:noFill/>
          </a:ln>
        </p:spPr>
      </p:sp>
      <p:sp>
        <p:nvSpPr>
          <p:cNvPr id="211" name="Google Shape;211;p24"/>
          <p:cNvSpPr/>
          <p:nvPr/>
        </p:nvSpPr>
        <p:spPr>
          <a:xfrm>
            <a:off x="17350816" y="0"/>
            <a:ext cx="937184" cy="10287000"/>
          </a:xfrm>
          <a:custGeom>
            <a:rect b="b" l="l" r="r" t="t"/>
            <a:pathLst>
              <a:path extrusionOk="0" h="10287000" w="937184">
                <a:moveTo>
                  <a:pt x="0" y="0"/>
                </a:moveTo>
                <a:lnTo>
                  <a:pt x="937184" y="0"/>
                </a:lnTo>
                <a:lnTo>
                  <a:pt x="93718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-516636" t="0"/>
            </a:stretch>
          </a:blipFill>
          <a:ln>
            <a:noFill/>
          </a:ln>
        </p:spPr>
      </p:sp>
      <p:sp>
        <p:nvSpPr>
          <p:cNvPr id="212" name="Google Shape;212;p24"/>
          <p:cNvSpPr txBox="1"/>
          <p:nvPr/>
        </p:nvSpPr>
        <p:spPr>
          <a:xfrm>
            <a:off x="1362406" y="3372188"/>
            <a:ext cx="114750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24"/>
          <p:cNvSpPr txBox="1"/>
          <p:nvPr/>
        </p:nvSpPr>
        <p:spPr>
          <a:xfrm>
            <a:off x="1990197" y="7963636"/>
            <a:ext cx="123981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24"/>
          <p:cNvSpPr txBox="1"/>
          <p:nvPr/>
        </p:nvSpPr>
        <p:spPr>
          <a:xfrm rot="-127623">
            <a:off x="750507" y="700789"/>
            <a:ext cx="6943184" cy="2155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24"/>
          <p:cNvSpPr txBox="1"/>
          <p:nvPr/>
        </p:nvSpPr>
        <p:spPr>
          <a:xfrm>
            <a:off x="6277607" y="6080662"/>
            <a:ext cx="103944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24"/>
          <p:cNvSpPr txBox="1"/>
          <p:nvPr/>
        </p:nvSpPr>
        <p:spPr>
          <a:xfrm>
            <a:off x="1990197" y="571986"/>
            <a:ext cx="13463163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Member Status</a:t>
            </a:r>
            <a:endParaRPr/>
          </a:p>
        </p:txBody>
      </p:sp>
      <p:graphicFrame>
        <p:nvGraphicFramePr>
          <p:cNvPr id="217" name="Google Shape;217;p24"/>
          <p:cNvGraphicFramePr/>
          <p:nvPr/>
        </p:nvGraphicFramePr>
        <p:xfrm>
          <a:off x="925586" y="1679982"/>
          <a:ext cx="3000000" cy="3000000"/>
        </p:xfrm>
        <a:graphic>
          <a:graphicData uri="http://schemas.openxmlformats.org/drawingml/2006/table">
            <a:tbl>
              <a:tblPr>
                <a:gradFill>
                  <a:gsLst>
                    <a:gs pos="0">
                      <a:srgbClr val="9BE9FF"/>
                    </a:gs>
                    <a:gs pos="35000">
                      <a:srgbClr val="B8F1FF"/>
                    </a:gs>
                    <a:gs pos="100000">
                      <a:srgbClr val="E2FBFF"/>
                    </a:gs>
                  </a:gsLst>
                  <a:lin ang="16200000" scaled="0"/>
                </a:gradFill>
                <a:tableStyleId>{EB5C3795-2492-405A-B309-0DF740DCFC65}</a:tableStyleId>
              </a:tblPr>
              <a:tblGrid>
                <a:gridCol w="3892050"/>
                <a:gridCol w="6847150"/>
              </a:tblGrid>
              <a:tr h="1349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cap="none" strike="noStrike">
                          <a:solidFill>
                            <a:srgbClr val="000000"/>
                          </a:solidFill>
                        </a:rPr>
                        <a:t>Active</a:t>
                      </a:r>
                      <a:endParaRPr sz="3600" u="none" cap="none" strike="noStrike">
                        <a:solidFill>
                          <a:srgbClr val="000000"/>
                        </a:solidFill>
                        <a:latin typeface="Just Another Hand"/>
                        <a:ea typeface="Just Another Hand"/>
                        <a:cs typeface="Just Another Hand"/>
                        <a:sym typeface="Just Another Hand"/>
                      </a:endParaRPr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DE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cap="none" strike="noStrike">
                          <a:solidFill>
                            <a:srgbClr val="000000"/>
                          </a:solidFill>
                        </a:rPr>
                        <a:t>150 points</a:t>
                      </a:r>
                      <a:endParaRPr sz="2800" u="none" cap="none" strike="noStrike">
                        <a:solidFill>
                          <a:srgbClr val="000000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EF3"/>
                    </a:solidFill>
                  </a:tcPr>
                </a:tc>
              </a:tr>
              <a:tr h="1349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cap="none" strike="noStrike">
                          <a:solidFill>
                            <a:srgbClr val="000000"/>
                          </a:solidFill>
                        </a:rPr>
                        <a:t>Bronze</a:t>
                      </a:r>
                      <a:endParaRPr sz="3600" u="none" cap="none" strike="noStrike">
                        <a:solidFill>
                          <a:srgbClr val="000000"/>
                        </a:solidFill>
                        <a:latin typeface="Just Another Hand"/>
                        <a:ea typeface="Just Another Hand"/>
                        <a:cs typeface="Just Another Hand"/>
                        <a:sym typeface="Just Another Hand"/>
                      </a:endParaRPr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DE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cap="none" strike="noStrike">
                          <a:solidFill>
                            <a:srgbClr val="000000"/>
                          </a:solidFill>
                        </a:rPr>
                        <a:t>200 - 299 points</a:t>
                      </a:r>
                      <a:endParaRPr sz="2800" u="none" cap="none" strike="noStrike">
                        <a:solidFill>
                          <a:srgbClr val="000000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EF3"/>
                    </a:solidFill>
                  </a:tcPr>
                </a:tc>
              </a:tr>
              <a:tr h="1349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cap="none" strike="noStrike">
                          <a:solidFill>
                            <a:srgbClr val="000000"/>
                          </a:solidFill>
                        </a:rPr>
                        <a:t>Silver</a:t>
                      </a:r>
                      <a:endParaRPr sz="3600" u="none" cap="none" strike="noStrike">
                        <a:solidFill>
                          <a:srgbClr val="000000"/>
                        </a:solidFill>
                        <a:latin typeface="Just Another Hand"/>
                        <a:ea typeface="Just Another Hand"/>
                        <a:cs typeface="Just Another Hand"/>
                        <a:sym typeface="Just Another Hand"/>
                      </a:endParaRPr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DE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cap="none" strike="noStrike">
                          <a:solidFill>
                            <a:srgbClr val="000000"/>
                          </a:solidFill>
                        </a:rPr>
                        <a:t>300 - 399 points</a:t>
                      </a:r>
                      <a:endParaRPr sz="2800" u="none" cap="none" strike="noStrike">
                        <a:solidFill>
                          <a:srgbClr val="000000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EF3"/>
                    </a:solidFill>
                  </a:tcPr>
                </a:tc>
              </a:tr>
              <a:tr h="1349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cap="none" strike="noStrike">
                          <a:solidFill>
                            <a:srgbClr val="000000"/>
                          </a:solidFill>
                        </a:rPr>
                        <a:t>Gold</a:t>
                      </a:r>
                      <a:endParaRPr sz="3600" u="none" cap="none" strike="noStrike">
                        <a:solidFill>
                          <a:srgbClr val="000000"/>
                        </a:solidFill>
                        <a:latin typeface="Just Another Hand"/>
                        <a:ea typeface="Just Another Hand"/>
                        <a:cs typeface="Just Another Hand"/>
                        <a:sym typeface="Just Another Hand"/>
                      </a:endParaRPr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DE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cap="none" strike="noStrike">
                          <a:solidFill>
                            <a:srgbClr val="000000"/>
                          </a:solidFill>
                        </a:rPr>
                        <a:t>400 - 499 points</a:t>
                      </a:r>
                      <a:endParaRPr sz="2800" u="none" cap="none" strike="noStrike">
                        <a:solidFill>
                          <a:srgbClr val="000000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cap="none" strike="noStrike">
                          <a:solidFill>
                            <a:srgbClr val="000000"/>
                          </a:solidFill>
                        </a:rPr>
                        <a:t>Members become eligible for a free cord</a:t>
                      </a:r>
                      <a:endParaRPr sz="2800" u="none" cap="none" strike="noStrike">
                        <a:solidFill>
                          <a:srgbClr val="000000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EF3"/>
                    </a:solidFill>
                  </a:tcPr>
                </a:tc>
              </a:tr>
              <a:tr h="1349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cap="none" strike="noStrike">
                          <a:solidFill>
                            <a:srgbClr val="000000"/>
                          </a:solidFill>
                        </a:rPr>
                        <a:t>Platinum</a:t>
                      </a:r>
                      <a:endParaRPr sz="3600" u="none" cap="none" strike="noStrike">
                        <a:solidFill>
                          <a:srgbClr val="000000"/>
                        </a:solidFill>
                        <a:latin typeface="Just Another Hand"/>
                        <a:ea typeface="Just Another Hand"/>
                        <a:cs typeface="Just Another Hand"/>
                        <a:sym typeface="Just Another Hand"/>
                      </a:endParaRPr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DE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cap="none" strike="noStrike">
                          <a:solidFill>
                            <a:srgbClr val="000000"/>
                          </a:solidFill>
                        </a:rPr>
                        <a:t>500 - 599 points</a:t>
                      </a:r>
                      <a:endParaRPr sz="2800" u="none" cap="none" strike="noStrike">
                        <a:solidFill>
                          <a:srgbClr val="000000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cap="none" strike="noStrike">
                          <a:solidFill>
                            <a:srgbClr val="000000"/>
                          </a:solidFill>
                        </a:rPr>
                        <a:t>Members become eligible for a free stole</a:t>
                      </a:r>
                      <a:endParaRPr sz="2800" u="none" cap="none" strike="noStrike">
                        <a:solidFill>
                          <a:srgbClr val="000000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EF3"/>
                    </a:solidFill>
                  </a:tcPr>
                </a:tc>
              </a:tr>
              <a:tr h="1349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cap="none" strike="noStrike">
                          <a:solidFill>
                            <a:srgbClr val="000000"/>
                          </a:solidFill>
                        </a:rPr>
                        <a:t>Lifetime</a:t>
                      </a:r>
                      <a:endParaRPr sz="3600" u="none" cap="none" strike="noStrike">
                        <a:solidFill>
                          <a:srgbClr val="000000"/>
                        </a:solidFill>
                        <a:latin typeface="Just Another Hand"/>
                        <a:ea typeface="Just Another Hand"/>
                        <a:cs typeface="Just Another Hand"/>
                        <a:sym typeface="Just Another Hand"/>
                      </a:endParaRPr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DE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cap="none" strike="noStrike">
                          <a:solidFill>
                            <a:srgbClr val="000000"/>
                          </a:solidFill>
                        </a:rPr>
                        <a:t>600+ points</a:t>
                      </a:r>
                      <a:endParaRPr sz="2800" u="none" cap="none" strike="noStrike">
                        <a:solidFill>
                          <a:srgbClr val="000000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T="91425" marB="91425" marR="91425" marL="9142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EF3"/>
                    </a:solidFill>
                  </a:tcPr>
                </a:tc>
              </a:tr>
            </a:tbl>
          </a:graphicData>
        </a:graphic>
      </p:graphicFrame>
      <p:pic>
        <p:nvPicPr>
          <p:cNvPr id="218" name="Google Shape;218;p24"/>
          <p:cNvPicPr preferRelativeResize="0"/>
          <p:nvPr/>
        </p:nvPicPr>
        <p:blipFill rotWithShape="1">
          <a:blip r:embed="rId5">
            <a:alphaModFix/>
          </a:blip>
          <a:srcRect b="1174" l="2967" r="1620" t="1642"/>
          <a:stretch/>
        </p:blipFill>
        <p:spPr>
          <a:xfrm>
            <a:off x="11995709" y="1679982"/>
            <a:ext cx="5122378" cy="8164865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219" name="Google Shape;219;p24"/>
          <p:cNvSpPr/>
          <p:nvPr/>
        </p:nvSpPr>
        <p:spPr>
          <a:xfrm rot="642028">
            <a:off x="16263957" y="8919235"/>
            <a:ext cx="1140579" cy="1275037"/>
          </a:xfrm>
          <a:custGeom>
            <a:rect b="b" l="l" r="r" t="t"/>
            <a:pathLst>
              <a:path extrusionOk="0" h="1275037" w="1140579">
                <a:moveTo>
                  <a:pt x="0" y="0"/>
                </a:moveTo>
                <a:lnTo>
                  <a:pt x="1140579" y="0"/>
                </a:lnTo>
                <a:lnTo>
                  <a:pt x="1140579" y="1275038"/>
                </a:lnTo>
                <a:lnTo>
                  <a:pt x="0" y="1275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0" name="Google Shape;220;p24"/>
          <p:cNvSpPr/>
          <p:nvPr/>
        </p:nvSpPr>
        <p:spPr>
          <a:xfrm>
            <a:off x="106127" y="914734"/>
            <a:ext cx="1767706" cy="1751636"/>
          </a:xfrm>
          <a:custGeom>
            <a:rect b="b" l="l" r="r" t="t"/>
            <a:pathLst>
              <a:path extrusionOk="0" h="1751636" w="1767706">
                <a:moveTo>
                  <a:pt x="0" y="0"/>
                </a:moveTo>
                <a:lnTo>
                  <a:pt x="1767706" y="0"/>
                </a:lnTo>
                <a:lnTo>
                  <a:pt x="1767706" y="1751636"/>
                </a:lnTo>
                <a:lnTo>
                  <a:pt x="0" y="17516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</cp:coreProperties>
</file>